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71" r:id="rId2"/>
    <p:sldId id="2147376239" r:id="rId3"/>
    <p:sldId id="2147376199" r:id="rId4"/>
    <p:sldId id="272" r:id="rId5"/>
    <p:sldId id="275" r:id="rId6"/>
    <p:sldId id="302" r:id="rId7"/>
    <p:sldId id="2147376200" r:id="rId8"/>
    <p:sldId id="295" r:id="rId9"/>
    <p:sldId id="458" r:id="rId10"/>
    <p:sldId id="317" r:id="rId11"/>
    <p:sldId id="2147376210" r:id="rId12"/>
    <p:sldId id="2147376208" r:id="rId13"/>
    <p:sldId id="2147376245" r:id="rId14"/>
    <p:sldId id="2147376246" r:id="rId15"/>
    <p:sldId id="2147376247" r:id="rId16"/>
    <p:sldId id="2147376248" r:id="rId17"/>
    <p:sldId id="2147376249" r:id="rId18"/>
    <p:sldId id="2147376250" r:id="rId19"/>
    <p:sldId id="2147376251" r:id="rId20"/>
    <p:sldId id="2147376252" r:id="rId21"/>
    <p:sldId id="2147376253" r:id="rId22"/>
    <p:sldId id="2147376254" r:id="rId23"/>
    <p:sldId id="2147376255" r:id="rId24"/>
    <p:sldId id="2147376256" r:id="rId25"/>
    <p:sldId id="2147376257" r:id="rId26"/>
    <p:sldId id="2147376258" r:id="rId27"/>
    <p:sldId id="2147376259" r:id="rId28"/>
    <p:sldId id="2147376260" r:id="rId29"/>
    <p:sldId id="2147376211" r:id="rId30"/>
    <p:sldId id="2147376213" r:id="rId31"/>
    <p:sldId id="2147376241" r:id="rId32"/>
    <p:sldId id="2147376240" r:id="rId33"/>
    <p:sldId id="430" r:id="rId34"/>
    <p:sldId id="429" r:id="rId35"/>
    <p:sldId id="2147376203" r:id="rId36"/>
    <p:sldId id="2147376204" r:id="rId37"/>
    <p:sldId id="2147376205" r:id="rId38"/>
    <p:sldId id="2147376206" r:id="rId39"/>
    <p:sldId id="2147376261" r:id="rId40"/>
    <p:sldId id="31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03651E-E9C7-3985-FCB6-56E96D00A018}" name="Ann Sadler" initials="AS" userId="S::madmin@thequellgroup.onmicrosoft.com::f7844650-0710-4308-9679-bee8cd71ff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66A"/>
    <a:srgbClr val="04177A"/>
    <a:srgbClr val="C00000"/>
    <a:srgbClr val="002060"/>
    <a:srgbClr val="FC962F"/>
    <a:srgbClr val="FCA708"/>
    <a:srgbClr val="FC8605"/>
    <a:srgbClr val="910000"/>
    <a:srgbClr val="7B7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46B373-B8F7-45EE-A52E-478F3DEBEBF4}" v="104" dt="2024-06-24T20:19:37.184"/>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
          <a:latin typeface="Lato"/>
          <a:ea typeface="Lato"/>
          <a:cs typeface="Lato"/>
        </a:font>
        <a:srgbClr val="222A35"/>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BD0"/>
          </a:solidFill>
        </a:fill>
      </a:tcStyle>
    </a:wholeTbl>
    <a:band2H>
      <a:tcTxStyle/>
      <a:tcStyle>
        <a:tcBdr/>
        <a:fill>
          <a:solidFill>
            <a:srgbClr val="EBE7E9"/>
          </a:solidFill>
        </a:fill>
      </a:tcStyle>
    </a:band2H>
    <a:firstCol>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Lato"/>
          <a:ea typeface="Lato"/>
          <a:cs typeface="Lato"/>
        </a:font>
        <a:srgbClr val="222A3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n">
        <a:font>
          <a:latin typeface="Lato"/>
          <a:ea typeface="Lato"/>
          <a:cs typeface="Lato"/>
        </a:font>
        <a:srgbClr val="222A35"/>
      </a:tcTxStyle>
      <a:tcStyle>
        <a:tcBdr>
          <a:left>
            <a:ln w="6350" cap="flat">
              <a:solidFill>
                <a:schemeClr val="accent1"/>
              </a:solidFill>
              <a:prstDash val="solid"/>
              <a:miter lim="800000"/>
            </a:ln>
          </a:left>
          <a:right>
            <a:ln w="6350" cap="flat">
              <a:solidFill>
                <a:schemeClr val="accent1"/>
              </a:solidFill>
              <a:prstDash val="solid"/>
              <a:miter lim="8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n">
        <a:font>
          <a:latin typeface="Lato"/>
          <a:ea typeface="Lato"/>
          <a:cs typeface="Lato"/>
        </a:font>
        <a:srgbClr val="222A35"/>
      </a:tcTxStyle>
      <a:tcStyle>
        <a:tcBdr>
          <a:left>
            <a:ln w="12700" cap="flat">
              <a:noFill/>
              <a:miter lim="400000"/>
            </a:ln>
          </a:left>
          <a:right>
            <a:ln w="12700" cap="flat">
              <a:noFill/>
              <a:miter lim="400000"/>
            </a:ln>
          </a:right>
          <a:top>
            <a:ln w="50800" cap="flat">
              <a:solidFill>
                <a:schemeClr val="accent1"/>
              </a:solidFill>
              <a:prstDash val="solid"/>
              <a:bevel/>
            </a:ln>
          </a:top>
          <a:bottom>
            <a:ln w="6350" cap="flat">
              <a:solidFill>
                <a:schemeClr val="accent1"/>
              </a:solidFill>
              <a:prstDash val="solid"/>
              <a:miter lim="800000"/>
            </a:ln>
          </a:bottom>
          <a:insideH>
            <a:ln w="12700" cap="flat">
              <a:noFill/>
              <a:miter lim="400000"/>
            </a:ln>
          </a:insideH>
          <a:insideV>
            <a:ln w="12700" cap="flat">
              <a:noFill/>
              <a:miter lim="400000"/>
            </a:ln>
          </a:insideV>
        </a:tcBdr>
        <a:fill>
          <a:noFill/>
        </a:fill>
      </a:tcStyle>
    </a:lastRow>
    <a:firstRow>
      <a:tcTxStyle b="on" i="on">
        <a:font>
          <a:latin typeface="Lato"/>
          <a:ea typeface="Lato"/>
          <a:cs typeface="Lato"/>
        </a:font>
        <a:srgbClr val="FFFFFF"/>
      </a:tcTxStyle>
      <a:tcStyle>
        <a:tcBdr>
          <a:left>
            <a:ln w="12700" cap="flat">
              <a:noFill/>
              <a:miter lim="400000"/>
            </a:ln>
          </a:left>
          <a:right>
            <a:ln w="12700" cap="flat">
              <a:noFill/>
              <a:miter lim="400000"/>
            </a:ln>
          </a:right>
          <a:top>
            <a:ln w="6350" cap="flat">
              <a:solidFill>
                <a:schemeClr val="accent1"/>
              </a:solidFill>
              <a:prstDash val="solid"/>
              <a:miter lim="800000"/>
            </a:ln>
          </a:top>
          <a:bottom>
            <a:ln w="6350" cap="flat">
              <a:solidFill>
                <a:schemeClr val="accent1"/>
              </a:solidFill>
              <a:prstDash val="solid"/>
              <a:miter lim="800000"/>
            </a:ln>
          </a:bottom>
          <a:insideH>
            <a:ln w="12700" cap="flat">
              <a:noFill/>
              <a:miter lim="400000"/>
            </a:ln>
          </a:insideH>
          <a:insideV>
            <a:ln w="12700" cap="flat">
              <a:noFill/>
              <a:miter lim="400000"/>
            </a:ln>
          </a:insideV>
        </a:tcBdr>
        <a:fill>
          <a:solidFill>
            <a:schemeClr val="accent1"/>
          </a:solidFill>
        </a:fill>
      </a:tcStyle>
    </a:firstRow>
  </a:tblStyle>
  <a:tblStyle styleId="{EEE7283C-3CF3-47DC-8721-378D4A62B228}" styleName="">
    <a:tblBg/>
    <a:wholeTbl>
      <a:tcTxStyle b="on" i="on">
        <a:font>
          <a:latin typeface="Lato"/>
          <a:ea typeface="Lato"/>
          <a:cs typeface="Lato"/>
        </a:font>
        <a:srgbClr val="222A35"/>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2CDDE"/>
          </a:solidFill>
        </a:fill>
      </a:tcStyle>
    </a:wholeTbl>
    <a:band2H>
      <a:tcTxStyle/>
      <a:tcStyle>
        <a:tcBdr/>
        <a:fill>
          <a:solidFill>
            <a:srgbClr val="EAE8EF"/>
          </a:solidFill>
        </a:fill>
      </a:tcStyle>
    </a:band2H>
    <a:firstCol>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CF821DB8-F4EB-4A41-A1BA-3FCAFE7338EE}" styleName="">
    <a:tblBg/>
    <a:wholeTbl>
      <a:tcTxStyle b="on" i="on">
        <a:font>
          <a:latin typeface="Lato"/>
          <a:ea typeface="Lato"/>
          <a:cs typeface="Lato"/>
        </a:font>
        <a:srgbClr val="222A35"/>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0D0"/>
          </a:solidFill>
        </a:fill>
      </a:tcStyle>
    </a:wholeTbl>
    <a:band2H>
      <a:tcTxStyle/>
      <a:tcStyle>
        <a:tcBdr/>
        <a:fill>
          <a:solidFill>
            <a:srgbClr val="E9E9E9"/>
          </a:solidFill>
        </a:fill>
      </a:tcStyle>
    </a:band2H>
    <a:firstCol>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33BA23B1-9221-436E-865A-0063620EA4FD}" styleName="">
    <a:tblBg/>
    <a:wholeTbl>
      <a:tcTxStyle b="on" i="on">
        <a:font>
          <a:latin typeface="Lato"/>
          <a:ea typeface="Lato"/>
          <a:cs typeface="Lato"/>
        </a:font>
        <a:srgbClr val="222A3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n">
        <a:font>
          <a:latin typeface="Lato"/>
          <a:ea typeface="Lato"/>
          <a:cs typeface="Lat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Lato"/>
          <a:ea typeface="Lato"/>
          <a:cs typeface="Lato"/>
        </a:font>
        <a:srgbClr val="222A35"/>
      </a:tcTxStyle>
      <a:tcStyle>
        <a:tcBdr>
          <a:left>
            <a:ln w="12700" cap="flat">
              <a:noFill/>
              <a:miter lim="400000"/>
            </a:ln>
          </a:left>
          <a:right>
            <a:ln w="12700" cap="flat">
              <a:noFill/>
              <a:miter lim="400000"/>
            </a:ln>
          </a:right>
          <a:top>
            <a:ln w="50800" cap="flat">
              <a:solidFill>
                <a:srgbClr val="222A35"/>
              </a:solidFill>
              <a:prstDash val="solid"/>
              <a:bevel/>
            </a:ln>
          </a:top>
          <a:bottom>
            <a:ln w="25400" cap="flat">
              <a:solidFill>
                <a:srgbClr val="222A35"/>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Lato"/>
          <a:ea typeface="Lato"/>
          <a:cs typeface="Lato"/>
        </a:font>
        <a:srgbClr val="FFFFFF"/>
      </a:tcTxStyle>
      <a:tcStyle>
        <a:tcBdr>
          <a:left>
            <a:ln w="12700" cap="flat">
              <a:noFill/>
              <a:miter lim="400000"/>
            </a:ln>
          </a:left>
          <a:right>
            <a:ln w="12700" cap="flat">
              <a:noFill/>
              <a:miter lim="400000"/>
            </a:ln>
          </a:right>
          <a:top>
            <a:ln w="25400" cap="flat">
              <a:solidFill>
                <a:srgbClr val="222A35"/>
              </a:solidFill>
              <a:prstDash val="solid"/>
              <a:bevel/>
            </a:ln>
          </a:top>
          <a:bottom>
            <a:ln w="25400" cap="flat">
              <a:solidFill>
                <a:srgbClr val="222A35"/>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n">
        <a:font>
          <a:latin typeface="Lato"/>
          <a:ea typeface="Lato"/>
          <a:cs typeface="Lato"/>
        </a:font>
        <a:srgbClr val="222A35"/>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BCBCC"/>
          </a:solidFill>
        </a:fill>
      </a:tcStyle>
    </a:wholeTbl>
    <a:band2H>
      <a:tcTxStyle/>
      <a:tcStyle>
        <a:tcBdr/>
        <a:fill>
          <a:solidFill>
            <a:srgbClr val="E7E7E7"/>
          </a:solidFill>
        </a:fill>
      </a:tcStyle>
    </a:band2H>
    <a:firstCol>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22A35"/>
          </a:solidFill>
        </a:fill>
      </a:tcStyle>
    </a:firstCol>
    <a:lastRow>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22A35"/>
          </a:solidFill>
        </a:fill>
      </a:tcStyle>
    </a:lastRow>
    <a:firstRow>
      <a:tcTxStyle b="on" i="on">
        <a:font>
          <a:latin typeface="Lato"/>
          <a:ea typeface="Lato"/>
          <a:cs typeface="Lato"/>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22A3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93"/>
    <p:restoredTop sz="89660"/>
  </p:normalViewPr>
  <p:slideViewPr>
    <p:cSldViewPr snapToGrid="0" snapToObjects="1" showGuides="1">
      <p:cViewPr varScale="1">
        <p:scale>
          <a:sx n="110" d="100"/>
          <a:sy n="110" d="100"/>
        </p:scale>
        <p:origin x="208" y="264"/>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Thompson" userId="ZJHQnqcxXl1t0Zde6Uq+ZM/oRILav30UulaNOcxVqzI=" providerId="None" clId="Web-{C746B373-B8F7-45EE-A52E-478F3DEBEBF4}"/>
    <pc:docChg chg="addSld delSld modSld">
      <pc:chgData name="Jeremy Thompson" userId="ZJHQnqcxXl1t0Zde6Uq+ZM/oRILav30UulaNOcxVqzI=" providerId="None" clId="Web-{C746B373-B8F7-45EE-A52E-478F3DEBEBF4}" dt="2024-06-24T20:19:36.715" v="58" actId="20577"/>
      <pc:docMkLst>
        <pc:docMk/>
      </pc:docMkLst>
      <pc:sldChg chg="modSp">
        <pc:chgData name="Jeremy Thompson" userId="ZJHQnqcxXl1t0Zde6Uq+ZM/oRILav30UulaNOcxVqzI=" providerId="None" clId="Web-{C746B373-B8F7-45EE-A52E-478F3DEBEBF4}" dt="2024-06-24T20:19:36.715" v="58" actId="20577"/>
        <pc:sldMkLst>
          <pc:docMk/>
          <pc:sldMk cId="3689931780" sldId="429"/>
        </pc:sldMkLst>
        <pc:spChg chg="mod">
          <ac:chgData name="Jeremy Thompson" userId="ZJHQnqcxXl1t0Zde6Uq+ZM/oRILav30UulaNOcxVqzI=" providerId="None" clId="Web-{C746B373-B8F7-45EE-A52E-478F3DEBEBF4}" dt="2024-06-24T20:19:36.715" v="58" actId="20577"/>
          <ac:spMkLst>
            <pc:docMk/>
            <pc:sldMk cId="3689931780" sldId="429"/>
            <ac:spMk id="6" creationId="{BC15C265-0287-9A83-101F-AAA001BAA3C5}"/>
          </ac:spMkLst>
        </pc:spChg>
      </pc:sldChg>
      <pc:sldChg chg="add del">
        <pc:chgData name="Jeremy Thompson" userId="ZJHQnqcxXl1t0Zde6Uq+ZM/oRILav30UulaNOcxVqzI=" providerId="None" clId="Web-{C746B373-B8F7-45EE-A52E-478F3DEBEBF4}" dt="2024-06-24T20:16:09.708" v="9"/>
        <pc:sldMkLst>
          <pc:docMk/>
          <pc:sldMk cId="317214343" sldId="2147376203"/>
        </pc:sldMkLst>
      </pc:sldChg>
      <pc:sldChg chg="add del">
        <pc:chgData name="Jeremy Thompson" userId="ZJHQnqcxXl1t0Zde6Uq+ZM/oRILav30UulaNOcxVqzI=" providerId="None" clId="Web-{C746B373-B8F7-45EE-A52E-478F3DEBEBF4}" dt="2024-06-24T20:16:00.583" v="8"/>
        <pc:sldMkLst>
          <pc:docMk/>
          <pc:sldMk cId="2864611785" sldId="2147376204"/>
        </pc:sldMkLst>
      </pc:sldChg>
      <pc:sldChg chg="add del">
        <pc:chgData name="Jeremy Thompson" userId="ZJHQnqcxXl1t0Zde6Uq+ZM/oRILav30UulaNOcxVqzI=" providerId="None" clId="Web-{C746B373-B8F7-45EE-A52E-478F3DEBEBF4}" dt="2024-06-24T20:15:50.598" v="7"/>
        <pc:sldMkLst>
          <pc:docMk/>
          <pc:sldMk cId="1706149883" sldId="2147376205"/>
        </pc:sldMkLst>
      </pc:sldChg>
      <pc:sldChg chg="add del">
        <pc:chgData name="Jeremy Thompson" userId="ZJHQnqcxXl1t0Zde6Uq+ZM/oRILav30UulaNOcxVqzI=" providerId="None" clId="Web-{C746B373-B8F7-45EE-A52E-478F3DEBEBF4}" dt="2024-06-24T20:15:34.675" v="6"/>
        <pc:sldMkLst>
          <pc:docMk/>
          <pc:sldMk cId="2502959997" sldId="2147376206"/>
        </pc:sldMkLst>
      </pc:sldChg>
      <pc:sldChg chg="del">
        <pc:chgData name="Jeremy Thompson" userId="ZJHQnqcxXl1t0Zde6Uq+ZM/oRILav30UulaNOcxVqzI=" providerId="None" clId="Web-{C746B373-B8F7-45EE-A52E-478F3DEBEBF4}" dt="2024-06-24T20:15:16.862" v="1"/>
        <pc:sldMkLst>
          <pc:docMk/>
          <pc:sldMk cId="2314970038" sldId="2147376244"/>
        </pc:sldMkLst>
      </pc:sldChg>
      <pc:sldChg chg="add">
        <pc:chgData name="Jeremy Thompson" userId="ZJHQnqcxXl1t0Zde6Uq+ZM/oRILav30UulaNOcxVqzI=" providerId="None" clId="Web-{C746B373-B8F7-45EE-A52E-478F3DEBEBF4}" dt="2024-06-24T20:15:12.831" v="0"/>
        <pc:sldMkLst>
          <pc:docMk/>
          <pc:sldMk cId="2678708432" sldId="2147376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1143000" y="685800"/>
            <a:ext cx="4572000" cy="3429000"/>
          </a:xfrm>
          <a:prstGeom prst="rect">
            <a:avLst/>
          </a:prstGeom>
        </p:spPr>
        <p:txBody>
          <a:bodyPr/>
          <a:lstStyle/>
          <a:p>
            <a:endParaRPr/>
          </a:p>
        </p:txBody>
      </p:sp>
      <p:sp>
        <p:nvSpPr>
          <p:cNvPr id="215" name="Shape 21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Lato-Regular"/>
      </a:defRPr>
    </a:lvl1pPr>
    <a:lvl2pPr indent="228600" defTabSz="457200" latinLnBrk="0">
      <a:lnSpc>
        <a:spcPct val="117999"/>
      </a:lnSpc>
      <a:defRPr sz="2200">
        <a:latin typeface="+mn-lt"/>
        <a:ea typeface="+mn-ea"/>
        <a:cs typeface="+mn-cs"/>
        <a:sym typeface="Lato-Regular"/>
      </a:defRPr>
    </a:lvl2pPr>
    <a:lvl3pPr indent="457200" defTabSz="457200" latinLnBrk="0">
      <a:lnSpc>
        <a:spcPct val="117999"/>
      </a:lnSpc>
      <a:defRPr sz="2200">
        <a:latin typeface="+mn-lt"/>
        <a:ea typeface="+mn-ea"/>
        <a:cs typeface="+mn-cs"/>
        <a:sym typeface="Lato-Regular"/>
      </a:defRPr>
    </a:lvl3pPr>
    <a:lvl4pPr indent="685800" defTabSz="457200" latinLnBrk="0">
      <a:lnSpc>
        <a:spcPct val="117999"/>
      </a:lnSpc>
      <a:defRPr sz="2200">
        <a:latin typeface="+mn-lt"/>
        <a:ea typeface="+mn-ea"/>
        <a:cs typeface="+mn-cs"/>
        <a:sym typeface="Lato-Regular"/>
      </a:defRPr>
    </a:lvl4pPr>
    <a:lvl5pPr indent="914400" defTabSz="457200" latinLnBrk="0">
      <a:lnSpc>
        <a:spcPct val="117999"/>
      </a:lnSpc>
      <a:defRPr sz="2200">
        <a:latin typeface="+mn-lt"/>
        <a:ea typeface="+mn-ea"/>
        <a:cs typeface="+mn-cs"/>
        <a:sym typeface="Lato-Regular"/>
      </a:defRPr>
    </a:lvl5pPr>
    <a:lvl6pPr indent="1143000" defTabSz="457200" latinLnBrk="0">
      <a:lnSpc>
        <a:spcPct val="117999"/>
      </a:lnSpc>
      <a:defRPr sz="2200">
        <a:latin typeface="+mn-lt"/>
        <a:ea typeface="+mn-ea"/>
        <a:cs typeface="+mn-cs"/>
        <a:sym typeface="Lato-Regular"/>
      </a:defRPr>
    </a:lvl6pPr>
    <a:lvl7pPr indent="1371600" defTabSz="457200" latinLnBrk="0">
      <a:lnSpc>
        <a:spcPct val="117999"/>
      </a:lnSpc>
      <a:defRPr sz="2200">
        <a:latin typeface="+mn-lt"/>
        <a:ea typeface="+mn-ea"/>
        <a:cs typeface="+mn-cs"/>
        <a:sym typeface="Lato-Regular"/>
      </a:defRPr>
    </a:lvl7pPr>
    <a:lvl8pPr indent="1600200" defTabSz="457200" latinLnBrk="0">
      <a:lnSpc>
        <a:spcPct val="117999"/>
      </a:lnSpc>
      <a:defRPr sz="2200">
        <a:latin typeface="+mn-lt"/>
        <a:ea typeface="+mn-ea"/>
        <a:cs typeface="+mn-cs"/>
        <a:sym typeface="Lato-Regular"/>
      </a:defRPr>
    </a:lvl8pPr>
    <a:lvl9pPr indent="1828800" defTabSz="457200" latinLnBrk="0">
      <a:lnSpc>
        <a:spcPct val="117999"/>
      </a:lnSpc>
      <a:defRPr sz="2200">
        <a:latin typeface="+mn-lt"/>
        <a:ea typeface="+mn-ea"/>
        <a:cs typeface="+mn-cs"/>
        <a:sym typeface="Lato-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55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301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5915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latinLnBrk="0">
              <a:lnSpc>
                <a:spcPct val="117999"/>
              </a:lnSpc>
            </a:pPr>
            <a:endParaRPr lang="en-US" dirty="0"/>
          </a:p>
        </p:txBody>
      </p:sp>
    </p:spTree>
    <p:extLst>
      <p:ext uri="{BB962C8B-B14F-4D97-AF65-F5344CB8AC3E}">
        <p14:creationId xmlns:p14="http://schemas.microsoft.com/office/powerpoint/2010/main" val="337209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585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latinLnBrk="0">
              <a:lnSpc>
                <a:spcPct val="117999"/>
              </a:lnSpc>
            </a:pPr>
            <a:endParaRPr lang="en-US" dirty="0"/>
          </a:p>
        </p:txBody>
      </p:sp>
    </p:spTree>
    <p:extLst>
      <p:ext uri="{BB962C8B-B14F-4D97-AF65-F5344CB8AC3E}">
        <p14:creationId xmlns:p14="http://schemas.microsoft.com/office/powerpoint/2010/main" val="3107912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0563"/>
            <a:ext cx="6143625" cy="3455987"/>
          </a:xfrm>
        </p:spPr>
      </p:sp>
      <p:sp>
        <p:nvSpPr>
          <p:cNvPr id="3" name="Notes Placeholder 2"/>
          <p:cNvSpPr>
            <a:spLocks noGrp="1"/>
          </p:cNvSpPr>
          <p:nvPr>
            <p:ph type="body" idx="1"/>
          </p:nvPr>
        </p:nvSpPr>
        <p:spPr/>
        <p:txBody>
          <a:bodyPr/>
          <a:lstStyle/>
          <a:p>
            <a:pPr algn="l" defTabSz="457200" rtl="0" latinLnBrk="0">
              <a:lnSpc>
                <a:spcPct val="117999"/>
              </a:lnSpc>
            </a:pPr>
            <a:r>
              <a:rPr lang="en-US" dirty="0"/>
              <a:t>29-30</a:t>
            </a:r>
            <a:r>
              <a:rPr lang="en-US" baseline="30000" dirty="0"/>
              <a:t>th</a:t>
            </a:r>
            <a:r>
              <a:rPr lang="en-US" dirty="0"/>
              <a:t> of October, Renaissance Marriot Nationals</a:t>
            </a:r>
          </a:p>
        </p:txBody>
      </p:sp>
    </p:spTree>
    <p:extLst>
      <p:ext uri="{BB962C8B-B14F-4D97-AF65-F5344CB8AC3E}">
        <p14:creationId xmlns:p14="http://schemas.microsoft.com/office/powerpoint/2010/main" val="3620357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2">
        <a:schemeClr val="bg1"/>
      </p:bgRef>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828DEB9-686D-2F42-90B0-9207D61B012A}"/>
              </a:ext>
            </a:extLst>
          </p:cNvPr>
          <p:cNvSpPr/>
          <p:nvPr userDrawn="1"/>
        </p:nvSpPr>
        <p:spPr>
          <a:xfrm rot="20838404">
            <a:off x="-1090419" y="-1964560"/>
            <a:ext cx="14404036" cy="64013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00" y="0"/>
                </a:lnTo>
                <a:lnTo>
                  <a:pt x="21600" y="0"/>
                </a:lnTo>
                <a:lnTo>
                  <a:pt x="1920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pic>
        <p:nvPicPr>
          <p:cNvPr id="11" name="Picture 10" descr="Background pattern&#10;&#10;Description automatically generated">
            <a:extLst>
              <a:ext uri="{FF2B5EF4-FFF2-40B4-BE49-F238E27FC236}">
                <a16:creationId xmlns:a16="http://schemas.microsoft.com/office/drawing/2014/main" id="{E86F8A79-84BC-F84F-ADBE-870FF41372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pic>
        <p:nvPicPr>
          <p:cNvPr id="3" name="Picture 2" descr="Logo&#10;&#10;Description automatically generated">
            <a:extLst>
              <a:ext uri="{FF2B5EF4-FFF2-40B4-BE49-F238E27FC236}">
                <a16:creationId xmlns:a16="http://schemas.microsoft.com/office/drawing/2014/main" id="{FF568DAE-A073-F044-B77D-F98A8ED6DF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4357" y="44208"/>
            <a:ext cx="1811979" cy="914368"/>
          </a:xfrm>
          <a:prstGeom prst="rect">
            <a:avLst/>
          </a:prstGeom>
        </p:spPr>
      </p:pic>
      <p:sp>
        <p:nvSpPr>
          <p:cNvPr id="15" name="Triangle">
            <a:extLst>
              <a:ext uri="{FF2B5EF4-FFF2-40B4-BE49-F238E27FC236}">
                <a16:creationId xmlns:a16="http://schemas.microsoft.com/office/drawing/2014/main" id="{41A30FFD-CC7B-124D-8990-F6CD096E3CA7}"/>
              </a:ext>
            </a:extLst>
          </p:cNvPr>
          <p:cNvSpPr/>
          <p:nvPr userDrawn="1"/>
        </p:nvSpPr>
        <p:spPr>
          <a:xfrm>
            <a:off x="5424485" y="3157535"/>
            <a:ext cx="6898142" cy="2467997"/>
          </a:xfrm>
          <a:custGeom>
            <a:avLst/>
            <a:gdLst/>
            <a:ahLst/>
            <a:cxnLst>
              <a:cxn ang="0">
                <a:pos x="wd2" y="hd2"/>
              </a:cxn>
              <a:cxn ang="5400000">
                <a:pos x="wd2" y="hd2"/>
              </a:cxn>
              <a:cxn ang="10800000">
                <a:pos x="wd2" y="hd2"/>
              </a:cxn>
              <a:cxn ang="16200000">
                <a:pos x="wd2" y="hd2"/>
              </a:cxn>
            </a:cxnLst>
            <a:rect l="0" t="0" r="r" b="b"/>
            <a:pathLst>
              <a:path w="21600" h="21600" extrusionOk="0">
                <a:moveTo>
                  <a:pt x="21477" y="0"/>
                </a:moveTo>
                <a:lnTo>
                  <a:pt x="0" y="21600"/>
                </a:lnTo>
                <a:lnTo>
                  <a:pt x="21600" y="9898"/>
                </a:lnTo>
                <a:lnTo>
                  <a:pt x="21477" y="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9" name="Shape">
            <a:extLst>
              <a:ext uri="{FF2B5EF4-FFF2-40B4-BE49-F238E27FC236}">
                <a16:creationId xmlns:a16="http://schemas.microsoft.com/office/drawing/2014/main" id="{49DC3E08-34B0-FF48-89E5-F0CD4833B4E0}"/>
              </a:ext>
            </a:extLst>
          </p:cNvPr>
          <p:cNvSpPr/>
          <p:nvPr userDrawn="1"/>
        </p:nvSpPr>
        <p:spPr>
          <a:xfrm>
            <a:off x="-530942" y="4042793"/>
            <a:ext cx="9409471" cy="2979175"/>
          </a:xfrm>
          <a:custGeom>
            <a:avLst/>
            <a:gdLst/>
            <a:ahLst/>
            <a:cxnLst>
              <a:cxn ang="0">
                <a:pos x="wd2" y="hd2"/>
              </a:cxn>
              <a:cxn ang="5400000">
                <a:pos x="wd2" y="hd2"/>
              </a:cxn>
              <a:cxn ang="10800000">
                <a:pos x="wd2" y="hd2"/>
              </a:cxn>
              <a:cxn ang="16200000">
                <a:pos x="wd2" y="hd2"/>
              </a:cxn>
            </a:cxnLst>
            <a:rect l="0" t="0" r="r" b="b"/>
            <a:pathLst>
              <a:path w="21600" h="21600" extrusionOk="0">
                <a:moveTo>
                  <a:pt x="3860" y="21386"/>
                </a:moveTo>
                <a:lnTo>
                  <a:pt x="0" y="21386"/>
                </a:lnTo>
                <a:cubicBezTo>
                  <a:pt x="1" y="18979"/>
                  <a:pt x="1" y="16573"/>
                  <a:pt x="2" y="14166"/>
                </a:cubicBezTo>
                <a:lnTo>
                  <a:pt x="21600" y="0"/>
                </a:lnTo>
                <a:lnTo>
                  <a:pt x="3995" y="21600"/>
                </a:lnTo>
                <a:lnTo>
                  <a:pt x="3860" y="21386"/>
                </a:lnTo>
                <a:close/>
              </a:path>
            </a:pathLst>
          </a:custGeom>
          <a:solidFill>
            <a:srgbClr val="910000">
              <a:alpha val="80000"/>
            </a:srgbClr>
          </a:solidFill>
          <a:ln w="12700">
            <a:miter lim="400000"/>
          </a:ln>
        </p:spPr>
        <p:txBody>
          <a:bodyPr lIns="45719" rIns="45719" anchor="ctr"/>
          <a:lstStyle/>
          <a:p>
            <a:pPr algn="ctr">
              <a:defRPr>
                <a:solidFill>
                  <a:srgbClr val="FFFFFF"/>
                </a:solidFill>
              </a:defRPr>
            </a:pPr>
            <a:endParaRPr/>
          </a:p>
        </p:txBody>
      </p:sp>
      <p:sp>
        <p:nvSpPr>
          <p:cNvPr id="7" name="TextBox 6">
            <a:extLst>
              <a:ext uri="{FF2B5EF4-FFF2-40B4-BE49-F238E27FC236}">
                <a16:creationId xmlns:a16="http://schemas.microsoft.com/office/drawing/2014/main" id="{F2322B8A-CE32-DD43-938E-A58172C9545F}"/>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latin typeface="Arial" panose="020B0604020202020204" pitchFamily="34" charset="0"/>
                <a:ea typeface="+mn-ea"/>
                <a:cs typeface="Arial" panose="020B0604020202020204" pitchFamily="34" charset="0"/>
                <a:sym typeface="Lato-Regular"/>
              </a:rPr>
              <a:t>NVBDC.ORG | (888)-CERTIFIED</a:t>
            </a:r>
          </a:p>
        </p:txBody>
      </p:sp>
      <p:sp>
        <p:nvSpPr>
          <p:cNvPr id="2" name="Text Placeholder 3">
            <a:extLst>
              <a:ext uri="{FF2B5EF4-FFF2-40B4-BE49-F238E27FC236}">
                <a16:creationId xmlns:a16="http://schemas.microsoft.com/office/drawing/2014/main" id="{CBC98DD5-C530-2111-0E32-1B462272DFDC}"/>
              </a:ext>
            </a:extLst>
          </p:cNvPr>
          <p:cNvSpPr>
            <a:spLocks noGrp="1"/>
          </p:cNvSpPr>
          <p:nvPr>
            <p:ph type="body" sz="quarter" idx="10" hasCustomPrompt="1"/>
          </p:nvPr>
        </p:nvSpPr>
        <p:spPr>
          <a:xfrm>
            <a:off x="1036638" y="356980"/>
            <a:ext cx="7883525" cy="801687"/>
          </a:xfrm>
        </p:spPr>
        <p:txBody>
          <a:bodyPr/>
          <a:lstStyle>
            <a:lvl1pPr marL="0" indent="0">
              <a:buNone/>
              <a:defRPr>
                <a:solidFill>
                  <a:schemeClr val="bg1"/>
                </a:solidFill>
              </a:defRPr>
            </a:lvl1pPr>
          </a:lstStyle>
          <a:p>
            <a:pPr lvl="0"/>
            <a:r>
              <a:rPr lang="en-US" dirty="0"/>
              <a:t>Insert Header</a:t>
            </a:r>
          </a:p>
        </p:txBody>
      </p:sp>
      <p:sp>
        <p:nvSpPr>
          <p:cNvPr id="6" name="Text Placeholder 10">
            <a:extLst>
              <a:ext uri="{FF2B5EF4-FFF2-40B4-BE49-F238E27FC236}">
                <a16:creationId xmlns:a16="http://schemas.microsoft.com/office/drawing/2014/main" id="{D3E5247A-1DCC-4B37-CA39-0D95A076D9EE}"/>
              </a:ext>
            </a:extLst>
          </p:cNvPr>
          <p:cNvSpPr>
            <a:spLocks noGrp="1"/>
          </p:cNvSpPr>
          <p:nvPr>
            <p:ph type="body" sz="quarter" idx="11" hasCustomPrompt="1"/>
          </p:nvPr>
        </p:nvSpPr>
        <p:spPr>
          <a:xfrm>
            <a:off x="1036638" y="1652466"/>
            <a:ext cx="10734675" cy="3846513"/>
          </a:xfrm>
        </p:spPr>
        <p:txBody>
          <a:bodyPr/>
          <a:lstStyle>
            <a:lvl1pPr marL="0" indent="0">
              <a:buNone/>
              <a:defRPr>
                <a:solidFill>
                  <a:schemeClr val="bg1"/>
                </a:solidFill>
              </a:defRPr>
            </a:lvl1pPr>
          </a:lstStyle>
          <a:p>
            <a:pPr lvl="0"/>
            <a:r>
              <a:rPr lang="en-US" dirty="0"/>
              <a:t>Insert Content</a:t>
            </a:r>
          </a:p>
        </p:txBody>
      </p:sp>
      <p:pic>
        <p:nvPicPr>
          <p:cNvPr id="14" name="Picture 13" descr="Text&#10;&#10;Description automatically generated with medium confidence">
            <a:extLst>
              <a:ext uri="{FF2B5EF4-FFF2-40B4-BE49-F238E27FC236}">
                <a16:creationId xmlns:a16="http://schemas.microsoft.com/office/drawing/2014/main" id="{07803033-0F6D-5379-A4EC-7A460A2B5D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7238" y="6199741"/>
            <a:ext cx="2222640" cy="391108"/>
          </a:xfrm>
          <a:prstGeom prst="rect">
            <a:avLst/>
          </a:prstGeom>
        </p:spPr>
      </p:pic>
      <p:sp>
        <p:nvSpPr>
          <p:cNvPr id="16" name="Slide Number">
            <a:extLst>
              <a:ext uri="{FF2B5EF4-FFF2-40B4-BE49-F238E27FC236}">
                <a16:creationId xmlns:a16="http://schemas.microsoft.com/office/drawing/2014/main" id="{391A07AD-BE6B-4EDD-ADAD-EEB1E705DC57}"/>
              </a:ext>
            </a:extLst>
          </p:cNvPr>
          <p:cNvSpPr txBox="1">
            <a:spLocks noGrp="1"/>
          </p:cNvSpPr>
          <p:nvPr>
            <p:ph type="sldNum" sz="quarter" idx="2"/>
          </p:nvPr>
        </p:nvSpPr>
        <p:spPr>
          <a:xfrm>
            <a:off x="9168346" y="6501020"/>
            <a:ext cx="2844801" cy="307777"/>
          </a:xfrm>
          <a:prstGeom prst="rect">
            <a:avLst/>
          </a:prstGeom>
        </p:spPr>
        <p:txBody>
          <a:bodyPr/>
          <a:lstStyle>
            <a:lvl1pPr>
              <a:defRPr>
                <a:ln>
                  <a:noFill/>
                </a:ln>
                <a:solidFill>
                  <a:schemeClr val="tx1"/>
                </a:solidFill>
              </a:defRPr>
            </a:lvl1pPr>
          </a:lstStyle>
          <a:p>
            <a:fld id="{86CB4B4D-7CA3-9044-876B-883B54F8677D}" type="slidenum">
              <a:rPr lang="en-US" smtClean="0"/>
              <a:pPr/>
              <a:t>‹#›</a:t>
            </a:fld>
            <a:endParaRPr lang="en-US"/>
          </a:p>
        </p:txBody>
      </p:sp>
      <p:pic>
        <p:nvPicPr>
          <p:cNvPr id="4" name="Picture 3">
            <a:extLst>
              <a:ext uri="{FF2B5EF4-FFF2-40B4-BE49-F238E27FC236}">
                <a16:creationId xmlns:a16="http://schemas.microsoft.com/office/drawing/2014/main" id="{B144726C-4120-3370-140E-192A40715DD6}"/>
              </a:ext>
            </a:extLst>
          </p:cNvPr>
          <p:cNvPicPr>
            <a:picLocks noChangeAspect="1"/>
          </p:cNvPicPr>
          <p:nvPr userDrawn="1"/>
        </p:nvPicPr>
        <p:blipFill>
          <a:blip r:embed="rId5"/>
          <a:stretch>
            <a:fillRect/>
          </a:stretch>
        </p:blipFill>
        <p:spPr>
          <a:xfrm>
            <a:off x="6076632" y="1377324"/>
            <a:ext cx="6961212" cy="4783822"/>
          </a:xfrm>
          <a:prstGeom prst="rect">
            <a:avLst/>
          </a:prstGeom>
        </p:spPr>
      </p:pic>
    </p:spTree>
    <p:extLst>
      <p:ext uri="{BB962C8B-B14F-4D97-AF65-F5344CB8AC3E}">
        <p14:creationId xmlns:p14="http://schemas.microsoft.com/office/powerpoint/2010/main" val="1633092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ams 1">
    <p:bg>
      <p:bgRef idx="1001">
        <a:schemeClr val="bg1"/>
      </p:bgRef>
    </p:bg>
    <p:spTree>
      <p:nvGrpSpPr>
        <p:cNvPr id="1" name=""/>
        <p:cNvGrpSpPr/>
        <p:nvPr/>
      </p:nvGrpSpPr>
      <p:grpSpPr>
        <a:xfrm>
          <a:off x="0" y="0"/>
          <a:ext cx="0" cy="0"/>
          <a:chOff x="0" y="0"/>
          <a:chExt cx="0" cy="0"/>
        </a:xfrm>
      </p:grpSpPr>
      <p:sp>
        <p:nvSpPr>
          <p:cNvPr id="63" name="Triangle"/>
          <p:cNvSpPr/>
          <p:nvPr/>
        </p:nvSpPr>
        <p:spPr>
          <a:xfrm rot="413077" flipV="1">
            <a:off x="9758625" y="5605425"/>
            <a:ext cx="3158490" cy="1243807"/>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64"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65"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66"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67"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68"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70" name="Slide Number"/>
          <p:cNvSpPr txBox="1">
            <a:spLocks noGrp="1"/>
          </p:cNvSpPr>
          <p:nvPr>
            <p:ph type="sldNum" sz="quarter" idx="2"/>
          </p:nvPr>
        </p:nvSpPr>
        <p:spPr>
          <a:xfrm>
            <a:off x="8829040" y="6354136"/>
            <a:ext cx="2844801" cy="368301"/>
          </a:xfrm>
          <a:prstGeom prst="rect">
            <a:avLst/>
          </a:prstGeom>
        </p:spPr>
        <p:txBody>
          <a:bodyPr/>
          <a:lstStyle/>
          <a:p>
            <a:fld id="{86CB4B4D-7CA3-9044-876B-883B54F8677D}" type="slidenum">
              <a:rPr/>
              <a:t>‹#›</a:t>
            </a:fld>
            <a:endParaRPr/>
          </a:p>
        </p:txBody>
      </p:sp>
      <p:sp>
        <p:nvSpPr>
          <p:cNvPr id="10" name="TextBox 9">
            <a:extLst>
              <a:ext uri="{FF2B5EF4-FFF2-40B4-BE49-F238E27FC236}">
                <a16:creationId xmlns:a16="http://schemas.microsoft.com/office/drawing/2014/main" id="{6E0857D7-F571-6545-A250-1A143B9F3844}"/>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2A35"/>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11" name="Picture 10" descr="Logo&#10;&#10;Description automatically generated">
            <a:extLst>
              <a:ext uri="{FF2B5EF4-FFF2-40B4-BE49-F238E27FC236}">
                <a16:creationId xmlns:a16="http://schemas.microsoft.com/office/drawing/2014/main" id="{ED30B21C-2826-184D-A8E5-12213E335B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12" name="Picture 11" descr="Background pattern&#10;&#10;Description automatically generated">
            <a:extLst>
              <a:ext uri="{FF2B5EF4-FFF2-40B4-BE49-F238E27FC236}">
                <a16:creationId xmlns:a16="http://schemas.microsoft.com/office/drawing/2014/main" id="{B855FB6D-C146-234E-879E-EBBE51D11F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13" name="Object Placeholder">
            <a:extLst>
              <a:ext uri="{FF2B5EF4-FFF2-40B4-BE49-F238E27FC236}">
                <a16:creationId xmlns:a16="http://schemas.microsoft.com/office/drawing/2014/main" id="{1CED8DA0-6C66-0B41-965A-B5F8CEC59E5D}"/>
              </a:ext>
            </a:extLst>
          </p:cNvPr>
          <p:cNvSpPr txBox="1">
            <a:spLocks noGrp="1"/>
          </p:cNvSpPr>
          <p:nvPr>
            <p:ph idx="3" hasCustomPrompt="1"/>
          </p:nvPr>
        </p:nvSpPr>
        <p:spPr>
          <a:xfrm>
            <a:off x="920505" y="1171919"/>
            <a:ext cx="10376401" cy="4649643"/>
          </a:xfrm>
          <a:prstGeom prst="rect">
            <a:avLst/>
          </a:prstGeom>
        </p:spPr>
        <p:txBody>
          <a:bodyPr/>
          <a:lstStyle/>
          <a:p>
            <a:r>
              <a:rPr lang="en-US" dirty="0"/>
              <a:t>Insert Content</a:t>
            </a:r>
            <a:endParaRPr dirty="0"/>
          </a:p>
        </p:txBody>
      </p:sp>
      <p:sp>
        <p:nvSpPr>
          <p:cNvPr id="15" name="Text Placeholder 2">
            <a:extLst>
              <a:ext uri="{FF2B5EF4-FFF2-40B4-BE49-F238E27FC236}">
                <a16:creationId xmlns:a16="http://schemas.microsoft.com/office/drawing/2014/main" id="{C48DC94D-B716-8F49-A8B3-7F99B5E0B968}"/>
              </a:ext>
            </a:extLst>
          </p:cNvPr>
          <p:cNvSpPr>
            <a:spLocks noGrp="1"/>
          </p:cNvSpPr>
          <p:nvPr>
            <p:ph type="body" sz="quarter" idx="10"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Tree>
    <p:extLst>
      <p:ext uri="{BB962C8B-B14F-4D97-AF65-F5344CB8AC3E}">
        <p14:creationId xmlns:p14="http://schemas.microsoft.com/office/powerpoint/2010/main" val="796649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Officials galery">
    <p:bg>
      <p:bgRef idx="1002">
        <a:schemeClr val="bg1"/>
      </p:bgRef>
    </p:bg>
    <p:spTree>
      <p:nvGrpSpPr>
        <p:cNvPr id="1" name=""/>
        <p:cNvGrpSpPr/>
        <p:nvPr/>
      </p:nvGrpSpPr>
      <p:grpSpPr>
        <a:xfrm>
          <a:off x="0" y="0"/>
          <a:ext cx="0" cy="0"/>
          <a:chOff x="0" y="0"/>
          <a:chExt cx="0" cy="0"/>
        </a:xfrm>
      </p:grpSpPr>
      <p:sp>
        <p:nvSpPr>
          <p:cNvPr id="116" name="Triangle"/>
          <p:cNvSpPr/>
          <p:nvPr/>
        </p:nvSpPr>
        <p:spPr>
          <a:xfrm rot="413077" flipV="1">
            <a:off x="9602358" y="5832202"/>
            <a:ext cx="2933394" cy="1081782"/>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117"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118"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119"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120"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121"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122" name="Slide Number"/>
          <p:cNvSpPr txBox="1">
            <a:spLocks noGrp="1"/>
          </p:cNvSpPr>
          <p:nvPr>
            <p:ph type="sldNum" sz="quarter" idx="2"/>
          </p:nvPr>
        </p:nvSpPr>
        <p:spPr>
          <a:xfrm>
            <a:off x="8829040" y="6354136"/>
            <a:ext cx="2844801" cy="368301"/>
          </a:xfrm>
          <a:prstGeom prst="rect">
            <a:avLst/>
          </a:prstGeom>
        </p:spPr>
        <p:txBody>
          <a:bodyPr/>
          <a:lstStyle/>
          <a:p>
            <a:fld id="{86CB4B4D-7CA3-9044-876B-883B54F8677D}" type="slidenum">
              <a:rPr/>
              <a:t>‹#›</a:t>
            </a:fld>
            <a:endParaRPr/>
          </a:p>
        </p:txBody>
      </p:sp>
      <p:sp>
        <p:nvSpPr>
          <p:cNvPr id="30" name="Shape">
            <a:extLst>
              <a:ext uri="{FF2B5EF4-FFF2-40B4-BE49-F238E27FC236}">
                <a16:creationId xmlns:a16="http://schemas.microsoft.com/office/drawing/2014/main" id="{ABA38953-26A9-9248-BB0A-D3DA57BCBDEB}"/>
              </a:ext>
            </a:extLst>
          </p:cNvPr>
          <p:cNvSpPr/>
          <p:nvPr userDrawn="1"/>
        </p:nvSpPr>
        <p:spPr>
          <a:xfrm rot="10800000" flipV="1">
            <a:off x="7000207" y="1989800"/>
            <a:ext cx="2860896" cy="28608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grpSp>
        <p:nvGrpSpPr>
          <p:cNvPr id="32" name="Group">
            <a:extLst>
              <a:ext uri="{FF2B5EF4-FFF2-40B4-BE49-F238E27FC236}">
                <a16:creationId xmlns:a16="http://schemas.microsoft.com/office/drawing/2014/main" id="{E25548DC-BC20-B749-8686-FC2B1C607C56}"/>
              </a:ext>
            </a:extLst>
          </p:cNvPr>
          <p:cNvGrpSpPr/>
          <p:nvPr userDrawn="1"/>
        </p:nvGrpSpPr>
        <p:grpSpPr>
          <a:xfrm>
            <a:off x="9030346" y="3429000"/>
            <a:ext cx="1479429" cy="1429230"/>
            <a:chOff x="0" y="0"/>
            <a:chExt cx="1443037" cy="1838325"/>
          </a:xfrm>
        </p:grpSpPr>
        <p:sp>
          <p:nvSpPr>
            <p:cNvPr id="33" name="Shape">
              <a:extLst>
                <a:ext uri="{FF2B5EF4-FFF2-40B4-BE49-F238E27FC236}">
                  <a16:creationId xmlns:a16="http://schemas.microsoft.com/office/drawing/2014/main" id="{D09D7190-3575-404B-B967-62E71CE4EE15}"/>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4" name="Triangle">
              <a:extLst>
                <a:ext uri="{FF2B5EF4-FFF2-40B4-BE49-F238E27FC236}">
                  <a16:creationId xmlns:a16="http://schemas.microsoft.com/office/drawing/2014/main" id="{7BDDFED2-2281-BD4D-B19A-65BF66F54F1F}"/>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6" name="DROP YOUR IMAGE HERE">
            <a:extLst>
              <a:ext uri="{FF2B5EF4-FFF2-40B4-BE49-F238E27FC236}">
                <a16:creationId xmlns:a16="http://schemas.microsoft.com/office/drawing/2014/main" id="{A2CB3114-F529-2846-8479-781980EB4839}"/>
              </a:ext>
            </a:extLst>
          </p:cNvPr>
          <p:cNvSpPr/>
          <p:nvPr userDrawn="1"/>
        </p:nvSpPr>
        <p:spPr>
          <a:xfrm>
            <a:off x="7084384" y="2050593"/>
            <a:ext cx="2724447" cy="2670005"/>
          </a:xfrm>
          <a:prstGeom prst="rect">
            <a:avLst/>
          </a:prstGeom>
          <a:solidFill>
            <a:schemeClr val="accent4">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38" name="Picture Placeholder 4">
            <a:extLst>
              <a:ext uri="{FF2B5EF4-FFF2-40B4-BE49-F238E27FC236}">
                <a16:creationId xmlns:a16="http://schemas.microsoft.com/office/drawing/2014/main" id="{AA253957-A680-1145-B629-DCE4C3DC5D28}"/>
              </a:ext>
            </a:extLst>
          </p:cNvPr>
          <p:cNvSpPr>
            <a:spLocks noGrp="1"/>
          </p:cNvSpPr>
          <p:nvPr>
            <p:ph type="pic" sz="quarter" idx="13" hasCustomPrompt="1"/>
          </p:nvPr>
        </p:nvSpPr>
        <p:spPr>
          <a:xfrm>
            <a:off x="7161938" y="2128788"/>
            <a:ext cx="2569351" cy="2480050"/>
          </a:xfrm>
        </p:spPr>
        <p:txBody>
          <a:bodyPr/>
          <a:lstStyle/>
          <a:p>
            <a:r>
              <a:rPr lang="en-US"/>
              <a:t>Picture</a:t>
            </a:r>
          </a:p>
        </p:txBody>
      </p:sp>
      <p:sp>
        <p:nvSpPr>
          <p:cNvPr id="40" name="TextBox 39">
            <a:extLst>
              <a:ext uri="{FF2B5EF4-FFF2-40B4-BE49-F238E27FC236}">
                <a16:creationId xmlns:a16="http://schemas.microsoft.com/office/drawing/2014/main" id="{6F19BC19-CE55-6843-AF40-E5383C26BEBA}"/>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2A35"/>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41" name="Picture 40" descr="Logo&#10;&#10;Description automatically generated">
            <a:extLst>
              <a:ext uri="{FF2B5EF4-FFF2-40B4-BE49-F238E27FC236}">
                <a16:creationId xmlns:a16="http://schemas.microsoft.com/office/drawing/2014/main" id="{D418C4B3-D9B8-4E48-A414-21CE58F7B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42" name="Picture 41" descr="Background pattern&#10;&#10;Description automatically generated">
            <a:extLst>
              <a:ext uri="{FF2B5EF4-FFF2-40B4-BE49-F238E27FC236}">
                <a16:creationId xmlns:a16="http://schemas.microsoft.com/office/drawing/2014/main" id="{4836334D-A871-6447-87E9-8AF13F8D6D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3" name="Text Placeholder 2">
            <a:extLst>
              <a:ext uri="{FF2B5EF4-FFF2-40B4-BE49-F238E27FC236}">
                <a16:creationId xmlns:a16="http://schemas.microsoft.com/office/drawing/2014/main" id="{5F2B3A9C-ABE0-CB49-BC7D-AF11668D24BA}"/>
              </a:ext>
            </a:extLst>
          </p:cNvPr>
          <p:cNvSpPr>
            <a:spLocks noGrp="1"/>
          </p:cNvSpPr>
          <p:nvPr>
            <p:ph type="body" sz="quarter" idx="14" hasCustomPrompt="1"/>
          </p:nvPr>
        </p:nvSpPr>
        <p:spPr>
          <a:xfrm>
            <a:off x="1014413" y="1958975"/>
            <a:ext cx="5553075" cy="2886075"/>
          </a:xfrm>
        </p:spPr>
        <p:txBody>
          <a:bodyPr/>
          <a:lstStyle/>
          <a:p>
            <a:pPr lvl="0"/>
            <a:r>
              <a:rPr lang="en-US" dirty="0"/>
              <a:t>Insert Header</a:t>
            </a:r>
          </a:p>
        </p:txBody>
      </p:sp>
      <p:sp>
        <p:nvSpPr>
          <p:cNvPr id="20" name="Text Placeholder 2">
            <a:extLst>
              <a:ext uri="{FF2B5EF4-FFF2-40B4-BE49-F238E27FC236}">
                <a16:creationId xmlns:a16="http://schemas.microsoft.com/office/drawing/2014/main" id="{9CBA001B-619C-8549-9684-8C82F257A73F}"/>
              </a:ext>
            </a:extLst>
          </p:cNvPr>
          <p:cNvSpPr>
            <a:spLocks noGrp="1"/>
          </p:cNvSpPr>
          <p:nvPr>
            <p:ph type="body" sz="quarter" idx="10"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Tree>
    <p:extLst>
      <p:ext uri="{BB962C8B-B14F-4D97-AF65-F5344CB8AC3E}">
        <p14:creationId xmlns:p14="http://schemas.microsoft.com/office/powerpoint/2010/main" val="975405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Officials galery">
    <p:bg>
      <p:bgRef idx="1002">
        <a:schemeClr val="bg1"/>
      </p:bgRef>
    </p:bg>
    <p:spTree>
      <p:nvGrpSpPr>
        <p:cNvPr id="1" name=""/>
        <p:cNvGrpSpPr/>
        <p:nvPr/>
      </p:nvGrpSpPr>
      <p:grpSpPr>
        <a:xfrm>
          <a:off x="0" y="0"/>
          <a:ext cx="0" cy="0"/>
          <a:chOff x="0" y="0"/>
          <a:chExt cx="0" cy="0"/>
        </a:xfrm>
      </p:grpSpPr>
      <p:sp>
        <p:nvSpPr>
          <p:cNvPr id="116" name="Triangle"/>
          <p:cNvSpPr/>
          <p:nvPr/>
        </p:nvSpPr>
        <p:spPr>
          <a:xfrm rot="413077" flipV="1">
            <a:off x="9602358" y="5832202"/>
            <a:ext cx="2933394" cy="1081782"/>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117"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118"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119"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120"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121"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122" name="Slide Number"/>
          <p:cNvSpPr txBox="1">
            <a:spLocks noGrp="1"/>
          </p:cNvSpPr>
          <p:nvPr>
            <p:ph type="sldNum" sz="quarter" idx="2"/>
          </p:nvPr>
        </p:nvSpPr>
        <p:spPr>
          <a:xfrm>
            <a:off x="8829040" y="6354136"/>
            <a:ext cx="2844801" cy="368301"/>
          </a:xfrm>
          <a:prstGeom prst="rect">
            <a:avLst/>
          </a:prstGeom>
        </p:spPr>
        <p:txBody>
          <a:bodyPr/>
          <a:lstStyle/>
          <a:p>
            <a:fld id="{86CB4B4D-7CA3-9044-876B-883B54F8677D}" type="slidenum">
              <a:rPr/>
              <a:t>‹#›</a:t>
            </a:fld>
            <a:endParaRPr/>
          </a:p>
        </p:txBody>
      </p:sp>
      <p:sp>
        <p:nvSpPr>
          <p:cNvPr id="14" name="Shape">
            <a:extLst>
              <a:ext uri="{FF2B5EF4-FFF2-40B4-BE49-F238E27FC236}">
                <a16:creationId xmlns:a16="http://schemas.microsoft.com/office/drawing/2014/main" id="{D6550899-F6ED-0943-82B7-316A60A20C4D}"/>
              </a:ext>
            </a:extLst>
          </p:cNvPr>
          <p:cNvSpPr/>
          <p:nvPr userDrawn="1"/>
        </p:nvSpPr>
        <p:spPr>
          <a:xfrm rot="10800000" flipV="1">
            <a:off x="277749" y="2474113"/>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19" name="Shape">
            <a:extLst>
              <a:ext uri="{FF2B5EF4-FFF2-40B4-BE49-F238E27FC236}">
                <a16:creationId xmlns:a16="http://schemas.microsoft.com/office/drawing/2014/main" id="{C8C00AA1-D435-514A-94EC-F06CF6E5E330}"/>
              </a:ext>
            </a:extLst>
          </p:cNvPr>
          <p:cNvSpPr/>
          <p:nvPr userDrawn="1"/>
        </p:nvSpPr>
        <p:spPr>
          <a:xfrm rot="10800000" flipV="1">
            <a:off x="3368068" y="2462270"/>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29" name="Shape">
            <a:extLst>
              <a:ext uri="{FF2B5EF4-FFF2-40B4-BE49-F238E27FC236}">
                <a16:creationId xmlns:a16="http://schemas.microsoft.com/office/drawing/2014/main" id="{4888C830-B7D4-A34E-B080-5B514BF03019}"/>
              </a:ext>
            </a:extLst>
          </p:cNvPr>
          <p:cNvSpPr/>
          <p:nvPr userDrawn="1"/>
        </p:nvSpPr>
        <p:spPr>
          <a:xfrm rot="10800000" flipV="1">
            <a:off x="6569747" y="2469224"/>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grpSp>
        <p:nvGrpSpPr>
          <p:cNvPr id="26" name="Group">
            <a:extLst>
              <a:ext uri="{FF2B5EF4-FFF2-40B4-BE49-F238E27FC236}">
                <a16:creationId xmlns:a16="http://schemas.microsoft.com/office/drawing/2014/main" id="{74A6BF30-3C3F-B64A-BBF7-E878F1CC8369}"/>
              </a:ext>
            </a:extLst>
          </p:cNvPr>
          <p:cNvGrpSpPr/>
          <p:nvPr userDrawn="1"/>
        </p:nvGrpSpPr>
        <p:grpSpPr>
          <a:xfrm>
            <a:off x="7920173" y="3199416"/>
            <a:ext cx="875744" cy="1115634"/>
            <a:chOff x="0" y="0"/>
            <a:chExt cx="1443037" cy="1838325"/>
          </a:xfrm>
        </p:grpSpPr>
        <p:sp>
          <p:nvSpPr>
            <p:cNvPr id="27" name="Shape">
              <a:extLst>
                <a:ext uri="{FF2B5EF4-FFF2-40B4-BE49-F238E27FC236}">
                  <a16:creationId xmlns:a16="http://schemas.microsoft.com/office/drawing/2014/main" id="{83579A96-56AC-0045-93BD-F5615E0BB395}"/>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 name="Triangle">
              <a:extLst>
                <a:ext uri="{FF2B5EF4-FFF2-40B4-BE49-F238E27FC236}">
                  <a16:creationId xmlns:a16="http://schemas.microsoft.com/office/drawing/2014/main" id="{D039D404-E10F-B640-A174-F1C30BB885D3}"/>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0" name="Shape">
            <a:extLst>
              <a:ext uri="{FF2B5EF4-FFF2-40B4-BE49-F238E27FC236}">
                <a16:creationId xmlns:a16="http://schemas.microsoft.com/office/drawing/2014/main" id="{ABA38953-26A9-9248-BB0A-D3DA57BCBDEB}"/>
              </a:ext>
            </a:extLst>
          </p:cNvPr>
          <p:cNvSpPr/>
          <p:nvPr userDrawn="1"/>
        </p:nvSpPr>
        <p:spPr>
          <a:xfrm rot="10800000" flipV="1">
            <a:off x="9442493" y="2466710"/>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31" name="Picture Placeholder 4">
            <a:extLst>
              <a:ext uri="{FF2B5EF4-FFF2-40B4-BE49-F238E27FC236}">
                <a16:creationId xmlns:a16="http://schemas.microsoft.com/office/drawing/2014/main" id="{131E33B3-8AC4-C745-97C6-C775959A805C}"/>
              </a:ext>
            </a:extLst>
          </p:cNvPr>
          <p:cNvSpPr>
            <a:spLocks noGrp="1"/>
          </p:cNvSpPr>
          <p:nvPr>
            <p:ph type="pic" sz="quarter" idx="11" hasCustomPrompt="1"/>
          </p:nvPr>
        </p:nvSpPr>
        <p:spPr>
          <a:xfrm>
            <a:off x="3503560" y="2623110"/>
            <a:ext cx="1598612" cy="1543050"/>
          </a:xfrm>
        </p:spPr>
        <p:txBody>
          <a:bodyPr/>
          <a:lstStyle/>
          <a:p>
            <a:r>
              <a:rPr lang="en-US"/>
              <a:t>Picture</a:t>
            </a:r>
          </a:p>
        </p:txBody>
      </p:sp>
      <p:sp>
        <p:nvSpPr>
          <p:cNvPr id="35" name="DROP YOUR IMAGE HERE">
            <a:extLst>
              <a:ext uri="{FF2B5EF4-FFF2-40B4-BE49-F238E27FC236}">
                <a16:creationId xmlns:a16="http://schemas.microsoft.com/office/drawing/2014/main" id="{72F77CEF-2EEB-DE4C-877E-A870DD89EB71}"/>
              </a:ext>
            </a:extLst>
          </p:cNvPr>
          <p:cNvSpPr/>
          <p:nvPr userDrawn="1"/>
        </p:nvSpPr>
        <p:spPr>
          <a:xfrm>
            <a:off x="6629405" y="2543609"/>
            <a:ext cx="1736501" cy="1701801"/>
          </a:xfrm>
          <a:prstGeom prst="rect">
            <a:avLst/>
          </a:prstGeom>
          <a:solidFill>
            <a:schemeClr val="accent4">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37" name="Picture Placeholder 4">
            <a:extLst>
              <a:ext uri="{FF2B5EF4-FFF2-40B4-BE49-F238E27FC236}">
                <a16:creationId xmlns:a16="http://schemas.microsoft.com/office/drawing/2014/main" id="{5D749CA6-B799-8445-8B4B-FC36DDAE431E}"/>
              </a:ext>
            </a:extLst>
          </p:cNvPr>
          <p:cNvSpPr>
            <a:spLocks noGrp="1"/>
          </p:cNvSpPr>
          <p:nvPr>
            <p:ph type="pic" sz="quarter" idx="12" hasCustomPrompt="1"/>
          </p:nvPr>
        </p:nvSpPr>
        <p:spPr>
          <a:xfrm>
            <a:off x="6699709" y="2614348"/>
            <a:ext cx="1598612" cy="1543050"/>
          </a:xfrm>
        </p:spPr>
        <p:txBody>
          <a:bodyPr/>
          <a:lstStyle/>
          <a:p>
            <a:r>
              <a:rPr lang="en-US"/>
              <a:t>Picture</a:t>
            </a:r>
          </a:p>
        </p:txBody>
      </p:sp>
      <p:sp>
        <p:nvSpPr>
          <p:cNvPr id="38" name="Picture Placeholder 4">
            <a:extLst>
              <a:ext uri="{FF2B5EF4-FFF2-40B4-BE49-F238E27FC236}">
                <a16:creationId xmlns:a16="http://schemas.microsoft.com/office/drawing/2014/main" id="{AA253957-A680-1145-B629-DCE4C3DC5D28}"/>
              </a:ext>
            </a:extLst>
          </p:cNvPr>
          <p:cNvSpPr>
            <a:spLocks noGrp="1"/>
          </p:cNvSpPr>
          <p:nvPr>
            <p:ph type="pic" sz="quarter" idx="13" hasCustomPrompt="1"/>
          </p:nvPr>
        </p:nvSpPr>
        <p:spPr>
          <a:xfrm>
            <a:off x="9555110" y="2605698"/>
            <a:ext cx="1598612" cy="1543050"/>
          </a:xfrm>
        </p:spPr>
        <p:txBody>
          <a:bodyPr/>
          <a:lstStyle/>
          <a:p>
            <a:r>
              <a:rPr lang="en-US"/>
              <a:t>Picture</a:t>
            </a:r>
          </a:p>
        </p:txBody>
      </p:sp>
      <p:sp>
        <p:nvSpPr>
          <p:cNvPr id="40" name="TextBox 39">
            <a:extLst>
              <a:ext uri="{FF2B5EF4-FFF2-40B4-BE49-F238E27FC236}">
                <a16:creationId xmlns:a16="http://schemas.microsoft.com/office/drawing/2014/main" id="{6F19BC19-CE55-6843-AF40-E5383C26BEBA}"/>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2A35"/>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41" name="Picture 40" descr="Logo&#10;&#10;Description automatically generated">
            <a:extLst>
              <a:ext uri="{FF2B5EF4-FFF2-40B4-BE49-F238E27FC236}">
                <a16:creationId xmlns:a16="http://schemas.microsoft.com/office/drawing/2014/main" id="{D418C4B3-D9B8-4E48-A414-21CE58F7B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42" name="Picture 41" descr="Background pattern&#10;&#10;Description automatically generated">
            <a:extLst>
              <a:ext uri="{FF2B5EF4-FFF2-40B4-BE49-F238E27FC236}">
                <a16:creationId xmlns:a16="http://schemas.microsoft.com/office/drawing/2014/main" id="{4836334D-A871-6447-87E9-8AF13F8D6D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3" name="Text Placeholder 2">
            <a:extLst>
              <a:ext uri="{FF2B5EF4-FFF2-40B4-BE49-F238E27FC236}">
                <a16:creationId xmlns:a16="http://schemas.microsoft.com/office/drawing/2014/main" id="{08BABA74-D606-3946-AFE8-67A9793E9C84}"/>
              </a:ext>
            </a:extLst>
          </p:cNvPr>
          <p:cNvSpPr>
            <a:spLocks noGrp="1"/>
          </p:cNvSpPr>
          <p:nvPr>
            <p:ph type="body" sz="quarter" idx="14" hasCustomPrompt="1"/>
          </p:nvPr>
        </p:nvSpPr>
        <p:spPr>
          <a:xfrm>
            <a:off x="140890" y="4494260"/>
            <a:ext cx="2104635" cy="568325"/>
          </a:xfrm>
        </p:spPr>
        <p:txBody>
          <a:bodyPr/>
          <a:lstStyle/>
          <a:p>
            <a:pPr lvl="0"/>
            <a:r>
              <a:rPr lang="en-US" dirty="0"/>
              <a:t>Insert Header</a:t>
            </a:r>
          </a:p>
        </p:txBody>
      </p:sp>
      <p:sp>
        <p:nvSpPr>
          <p:cNvPr id="39" name="Text Placeholder 2">
            <a:extLst>
              <a:ext uri="{FF2B5EF4-FFF2-40B4-BE49-F238E27FC236}">
                <a16:creationId xmlns:a16="http://schemas.microsoft.com/office/drawing/2014/main" id="{E93F59B9-8E00-D748-B3CB-514DF43C712B}"/>
              </a:ext>
            </a:extLst>
          </p:cNvPr>
          <p:cNvSpPr>
            <a:spLocks noGrp="1"/>
          </p:cNvSpPr>
          <p:nvPr>
            <p:ph type="body" sz="quarter" idx="15" hasCustomPrompt="1"/>
          </p:nvPr>
        </p:nvSpPr>
        <p:spPr>
          <a:xfrm>
            <a:off x="3236271" y="4491764"/>
            <a:ext cx="2104635" cy="568325"/>
          </a:xfrm>
        </p:spPr>
        <p:txBody>
          <a:bodyPr/>
          <a:lstStyle/>
          <a:p>
            <a:pPr lvl="0"/>
            <a:r>
              <a:rPr lang="en-US" dirty="0"/>
              <a:t>Insert Header</a:t>
            </a:r>
          </a:p>
        </p:txBody>
      </p:sp>
      <p:sp>
        <p:nvSpPr>
          <p:cNvPr id="43" name="Text Placeholder 2">
            <a:extLst>
              <a:ext uri="{FF2B5EF4-FFF2-40B4-BE49-F238E27FC236}">
                <a16:creationId xmlns:a16="http://schemas.microsoft.com/office/drawing/2014/main" id="{5DC38BF7-EA4F-BD4B-96F6-665AA606D984}"/>
              </a:ext>
            </a:extLst>
          </p:cNvPr>
          <p:cNvSpPr>
            <a:spLocks noGrp="1"/>
          </p:cNvSpPr>
          <p:nvPr>
            <p:ph type="body" sz="quarter" idx="16" hasCustomPrompt="1"/>
          </p:nvPr>
        </p:nvSpPr>
        <p:spPr>
          <a:xfrm>
            <a:off x="6437950" y="4484850"/>
            <a:ext cx="2104635" cy="568325"/>
          </a:xfrm>
        </p:spPr>
        <p:txBody>
          <a:bodyPr/>
          <a:lstStyle/>
          <a:p>
            <a:pPr lvl="0"/>
            <a:r>
              <a:rPr lang="en-US" dirty="0"/>
              <a:t>Insert Header</a:t>
            </a:r>
          </a:p>
        </p:txBody>
      </p:sp>
      <p:sp>
        <p:nvSpPr>
          <p:cNvPr id="44" name="Text Placeholder 2">
            <a:extLst>
              <a:ext uri="{FF2B5EF4-FFF2-40B4-BE49-F238E27FC236}">
                <a16:creationId xmlns:a16="http://schemas.microsoft.com/office/drawing/2014/main" id="{B313A624-9099-9E43-B6E2-BFF26E51C9BB}"/>
              </a:ext>
            </a:extLst>
          </p:cNvPr>
          <p:cNvSpPr>
            <a:spLocks noGrp="1"/>
          </p:cNvSpPr>
          <p:nvPr>
            <p:ph type="body" sz="quarter" idx="17" hasCustomPrompt="1"/>
          </p:nvPr>
        </p:nvSpPr>
        <p:spPr>
          <a:xfrm>
            <a:off x="9310695" y="4481358"/>
            <a:ext cx="2104635" cy="568325"/>
          </a:xfrm>
        </p:spPr>
        <p:txBody>
          <a:bodyPr/>
          <a:lstStyle/>
          <a:p>
            <a:pPr lvl="0"/>
            <a:r>
              <a:rPr lang="en-US" dirty="0"/>
              <a:t>Insert Header</a:t>
            </a:r>
          </a:p>
        </p:txBody>
      </p:sp>
      <p:grpSp>
        <p:nvGrpSpPr>
          <p:cNvPr id="52" name="Group">
            <a:extLst>
              <a:ext uri="{FF2B5EF4-FFF2-40B4-BE49-F238E27FC236}">
                <a16:creationId xmlns:a16="http://schemas.microsoft.com/office/drawing/2014/main" id="{F9CDB413-4B7E-A242-ACD1-370B99C4DCCC}"/>
              </a:ext>
            </a:extLst>
          </p:cNvPr>
          <p:cNvGrpSpPr/>
          <p:nvPr userDrawn="1"/>
        </p:nvGrpSpPr>
        <p:grpSpPr>
          <a:xfrm>
            <a:off x="10793392" y="3196109"/>
            <a:ext cx="875744" cy="1115634"/>
            <a:chOff x="0" y="0"/>
            <a:chExt cx="1443037" cy="1838325"/>
          </a:xfrm>
        </p:grpSpPr>
        <p:sp>
          <p:nvSpPr>
            <p:cNvPr id="53" name="Shape">
              <a:extLst>
                <a:ext uri="{FF2B5EF4-FFF2-40B4-BE49-F238E27FC236}">
                  <a16:creationId xmlns:a16="http://schemas.microsoft.com/office/drawing/2014/main" id="{3CAC42F2-FD83-784F-A6AF-F20FDAC7D3A3}"/>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4" name="Triangle">
              <a:extLst>
                <a:ext uri="{FF2B5EF4-FFF2-40B4-BE49-F238E27FC236}">
                  <a16:creationId xmlns:a16="http://schemas.microsoft.com/office/drawing/2014/main" id="{1F363A17-57AC-C544-A5E9-34094EE0C1D3}"/>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6" name="DROP YOUR IMAGE HERE">
            <a:extLst>
              <a:ext uri="{FF2B5EF4-FFF2-40B4-BE49-F238E27FC236}">
                <a16:creationId xmlns:a16="http://schemas.microsoft.com/office/drawing/2014/main" id="{A2CB3114-F529-2846-8479-781980EB4839}"/>
              </a:ext>
            </a:extLst>
          </p:cNvPr>
          <p:cNvSpPr/>
          <p:nvPr userDrawn="1"/>
        </p:nvSpPr>
        <p:spPr>
          <a:xfrm>
            <a:off x="9494763" y="2527503"/>
            <a:ext cx="1736501" cy="1701801"/>
          </a:xfrm>
          <a:prstGeom prst="rect">
            <a:avLst/>
          </a:prstGeom>
          <a:solidFill>
            <a:schemeClr val="accent4">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55" name="Picture Placeholder 4">
            <a:extLst>
              <a:ext uri="{FF2B5EF4-FFF2-40B4-BE49-F238E27FC236}">
                <a16:creationId xmlns:a16="http://schemas.microsoft.com/office/drawing/2014/main" id="{4A267878-FB33-CC4F-81E4-D8EAD8FBBCC3}"/>
              </a:ext>
            </a:extLst>
          </p:cNvPr>
          <p:cNvSpPr>
            <a:spLocks noGrp="1"/>
          </p:cNvSpPr>
          <p:nvPr>
            <p:ph type="pic" sz="quarter" idx="19" hasCustomPrompt="1"/>
          </p:nvPr>
        </p:nvSpPr>
        <p:spPr>
          <a:xfrm>
            <a:off x="9561713" y="2603631"/>
            <a:ext cx="1598612" cy="1543050"/>
          </a:xfrm>
        </p:spPr>
        <p:txBody>
          <a:bodyPr/>
          <a:lstStyle/>
          <a:p>
            <a:r>
              <a:rPr lang="en-US"/>
              <a:t>Picture</a:t>
            </a:r>
          </a:p>
        </p:txBody>
      </p:sp>
      <p:grpSp>
        <p:nvGrpSpPr>
          <p:cNvPr id="49" name="Group">
            <a:extLst>
              <a:ext uri="{FF2B5EF4-FFF2-40B4-BE49-F238E27FC236}">
                <a16:creationId xmlns:a16="http://schemas.microsoft.com/office/drawing/2014/main" id="{0493BEB5-74CA-B249-A9D7-2B6FCA85117F}"/>
              </a:ext>
            </a:extLst>
          </p:cNvPr>
          <p:cNvGrpSpPr/>
          <p:nvPr userDrawn="1"/>
        </p:nvGrpSpPr>
        <p:grpSpPr>
          <a:xfrm>
            <a:off x="4713195" y="3193602"/>
            <a:ext cx="875744" cy="1115634"/>
            <a:chOff x="0" y="0"/>
            <a:chExt cx="1443037" cy="1838325"/>
          </a:xfrm>
        </p:grpSpPr>
        <p:sp>
          <p:nvSpPr>
            <p:cNvPr id="50" name="Shape">
              <a:extLst>
                <a:ext uri="{FF2B5EF4-FFF2-40B4-BE49-F238E27FC236}">
                  <a16:creationId xmlns:a16="http://schemas.microsoft.com/office/drawing/2014/main" id="{C4F4F218-C2AC-BF42-B906-E0FC612CD7D1}"/>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1" name="Triangle">
              <a:extLst>
                <a:ext uri="{FF2B5EF4-FFF2-40B4-BE49-F238E27FC236}">
                  <a16:creationId xmlns:a16="http://schemas.microsoft.com/office/drawing/2014/main" id="{89095D46-2E92-0F45-A2C3-93AEC1309973}"/>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20" name="DROP YOUR IMAGE HERE">
            <a:extLst>
              <a:ext uri="{FF2B5EF4-FFF2-40B4-BE49-F238E27FC236}">
                <a16:creationId xmlns:a16="http://schemas.microsoft.com/office/drawing/2014/main" id="{F8AA872A-BBBD-1E44-A271-DDEDEE7615B8}"/>
              </a:ext>
            </a:extLst>
          </p:cNvPr>
          <p:cNvSpPr/>
          <p:nvPr userDrawn="1"/>
        </p:nvSpPr>
        <p:spPr>
          <a:xfrm>
            <a:off x="3429489" y="2531891"/>
            <a:ext cx="1736501" cy="1701801"/>
          </a:xfrm>
          <a:prstGeom prst="rect">
            <a:avLst/>
          </a:prstGeom>
          <a:solidFill>
            <a:schemeClr val="accent4">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56" name="Picture Placeholder 4">
            <a:extLst>
              <a:ext uri="{FF2B5EF4-FFF2-40B4-BE49-F238E27FC236}">
                <a16:creationId xmlns:a16="http://schemas.microsoft.com/office/drawing/2014/main" id="{85805F40-8526-1946-AF43-5DF856CA0F59}"/>
              </a:ext>
            </a:extLst>
          </p:cNvPr>
          <p:cNvSpPr>
            <a:spLocks noGrp="1"/>
          </p:cNvSpPr>
          <p:nvPr>
            <p:ph type="pic" sz="quarter" idx="20" hasCustomPrompt="1"/>
          </p:nvPr>
        </p:nvSpPr>
        <p:spPr>
          <a:xfrm>
            <a:off x="3500185" y="2611266"/>
            <a:ext cx="1598612" cy="1543050"/>
          </a:xfrm>
        </p:spPr>
        <p:txBody>
          <a:bodyPr/>
          <a:lstStyle/>
          <a:p>
            <a:r>
              <a:rPr lang="en-US"/>
              <a:t>Picture</a:t>
            </a:r>
          </a:p>
        </p:txBody>
      </p:sp>
      <p:grpSp>
        <p:nvGrpSpPr>
          <p:cNvPr id="57" name="Group">
            <a:extLst>
              <a:ext uri="{FF2B5EF4-FFF2-40B4-BE49-F238E27FC236}">
                <a16:creationId xmlns:a16="http://schemas.microsoft.com/office/drawing/2014/main" id="{CB3D22A3-6F81-5D44-970A-3C873A93D78F}"/>
              </a:ext>
            </a:extLst>
          </p:cNvPr>
          <p:cNvGrpSpPr/>
          <p:nvPr userDrawn="1"/>
        </p:nvGrpSpPr>
        <p:grpSpPr>
          <a:xfrm>
            <a:off x="1637586" y="3207919"/>
            <a:ext cx="875744" cy="1115634"/>
            <a:chOff x="0" y="0"/>
            <a:chExt cx="1443037" cy="1838325"/>
          </a:xfrm>
        </p:grpSpPr>
        <p:sp>
          <p:nvSpPr>
            <p:cNvPr id="58" name="Shape">
              <a:extLst>
                <a:ext uri="{FF2B5EF4-FFF2-40B4-BE49-F238E27FC236}">
                  <a16:creationId xmlns:a16="http://schemas.microsoft.com/office/drawing/2014/main" id="{9CF33F7B-7111-EA47-A853-6A74EA4DED67}"/>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9" name="Triangle">
              <a:extLst>
                <a:ext uri="{FF2B5EF4-FFF2-40B4-BE49-F238E27FC236}">
                  <a16:creationId xmlns:a16="http://schemas.microsoft.com/office/drawing/2014/main" id="{9237853A-C294-7E40-AB8A-17B14BC390AE}"/>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Picture Placeholder 4">
            <a:extLst>
              <a:ext uri="{FF2B5EF4-FFF2-40B4-BE49-F238E27FC236}">
                <a16:creationId xmlns:a16="http://schemas.microsoft.com/office/drawing/2014/main" id="{206B77E9-5511-744D-AAA2-CDB526775E92}"/>
              </a:ext>
            </a:extLst>
          </p:cNvPr>
          <p:cNvSpPr>
            <a:spLocks noGrp="1"/>
          </p:cNvSpPr>
          <p:nvPr>
            <p:ph type="pic" sz="quarter" idx="10" hasCustomPrompt="1"/>
          </p:nvPr>
        </p:nvSpPr>
        <p:spPr>
          <a:xfrm>
            <a:off x="393870" y="2621752"/>
            <a:ext cx="1598612" cy="1543050"/>
          </a:xfrm>
        </p:spPr>
        <p:txBody>
          <a:bodyPr/>
          <a:lstStyle/>
          <a:p>
            <a:r>
              <a:rPr lang="en-US"/>
              <a:t>Picture</a:t>
            </a:r>
          </a:p>
        </p:txBody>
      </p:sp>
      <p:sp>
        <p:nvSpPr>
          <p:cNvPr id="9" name="DROP YOUR IMAGE HERE">
            <a:extLst>
              <a:ext uri="{FF2B5EF4-FFF2-40B4-BE49-F238E27FC236}">
                <a16:creationId xmlns:a16="http://schemas.microsoft.com/office/drawing/2014/main" id="{71B52EE9-5998-2A4D-834C-E6728EFF0E3D}"/>
              </a:ext>
            </a:extLst>
          </p:cNvPr>
          <p:cNvSpPr/>
          <p:nvPr userDrawn="1"/>
        </p:nvSpPr>
        <p:spPr>
          <a:xfrm>
            <a:off x="330019" y="2543734"/>
            <a:ext cx="1736501" cy="1701801"/>
          </a:xfrm>
          <a:prstGeom prst="rect">
            <a:avLst/>
          </a:prstGeom>
          <a:solidFill>
            <a:schemeClr val="accent4">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60" name="Picture Placeholder 4">
            <a:extLst>
              <a:ext uri="{FF2B5EF4-FFF2-40B4-BE49-F238E27FC236}">
                <a16:creationId xmlns:a16="http://schemas.microsoft.com/office/drawing/2014/main" id="{2F7A0163-2DA4-CA42-9E4B-C2F418D6DC14}"/>
              </a:ext>
            </a:extLst>
          </p:cNvPr>
          <p:cNvSpPr>
            <a:spLocks noGrp="1"/>
          </p:cNvSpPr>
          <p:nvPr>
            <p:ph type="pic" sz="quarter" idx="21" hasCustomPrompt="1"/>
          </p:nvPr>
        </p:nvSpPr>
        <p:spPr>
          <a:xfrm>
            <a:off x="401192" y="2618221"/>
            <a:ext cx="1598612" cy="1543050"/>
          </a:xfrm>
        </p:spPr>
        <p:txBody>
          <a:bodyPr/>
          <a:lstStyle/>
          <a:p>
            <a:r>
              <a:rPr lang="en-US"/>
              <a:t>Picture</a:t>
            </a:r>
          </a:p>
        </p:txBody>
      </p:sp>
      <p:sp>
        <p:nvSpPr>
          <p:cNvPr id="61" name="Text Placeholder 2">
            <a:extLst>
              <a:ext uri="{FF2B5EF4-FFF2-40B4-BE49-F238E27FC236}">
                <a16:creationId xmlns:a16="http://schemas.microsoft.com/office/drawing/2014/main" id="{05BEC15D-07E0-FD4B-8E7F-ECA293517039}"/>
              </a:ext>
            </a:extLst>
          </p:cNvPr>
          <p:cNvSpPr>
            <a:spLocks noGrp="1"/>
          </p:cNvSpPr>
          <p:nvPr>
            <p:ph type="body" sz="quarter" idx="22"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Tree>
    <p:extLst>
      <p:ext uri="{BB962C8B-B14F-4D97-AF65-F5344CB8AC3E}">
        <p14:creationId xmlns:p14="http://schemas.microsoft.com/office/powerpoint/2010/main" val="1343290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fficials galery">
    <p:bg>
      <p:bgRef idx="1002">
        <a:schemeClr val="bg1"/>
      </p:bgRef>
    </p:bg>
    <p:spTree>
      <p:nvGrpSpPr>
        <p:cNvPr id="1" name=""/>
        <p:cNvGrpSpPr/>
        <p:nvPr/>
      </p:nvGrpSpPr>
      <p:grpSpPr>
        <a:xfrm>
          <a:off x="0" y="0"/>
          <a:ext cx="0" cy="0"/>
          <a:chOff x="0" y="0"/>
          <a:chExt cx="0" cy="0"/>
        </a:xfrm>
      </p:grpSpPr>
      <p:sp>
        <p:nvSpPr>
          <p:cNvPr id="116" name="Triangle"/>
          <p:cNvSpPr/>
          <p:nvPr/>
        </p:nvSpPr>
        <p:spPr>
          <a:xfrm rot="413077" flipV="1">
            <a:off x="9602358" y="5832202"/>
            <a:ext cx="2933394" cy="1081782"/>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117"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118"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119"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120"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121"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122" name="Slide Number"/>
          <p:cNvSpPr txBox="1">
            <a:spLocks noGrp="1"/>
          </p:cNvSpPr>
          <p:nvPr>
            <p:ph type="sldNum" sz="quarter" idx="2"/>
          </p:nvPr>
        </p:nvSpPr>
        <p:spPr>
          <a:xfrm>
            <a:off x="8829040" y="6354136"/>
            <a:ext cx="2844801" cy="368301"/>
          </a:xfrm>
          <a:prstGeom prst="rect">
            <a:avLst/>
          </a:prstGeom>
        </p:spPr>
        <p:txBody>
          <a:bodyPr/>
          <a:lstStyle/>
          <a:p>
            <a:fld id="{86CB4B4D-7CA3-9044-876B-883B54F8677D}" type="slidenum">
              <a:rPr/>
              <a:t>‹#›</a:t>
            </a:fld>
            <a:endParaRPr/>
          </a:p>
        </p:txBody>
      </p:sp>
      <p:sp>
        <p:nvSpPr>
          <p:cNvPr id="14" name="Shape">
            <a:extLst>
              <a:ext uri="{FF2B5EF4-FFF2-40B4-BE49-F238E27FC236}">
                <a16:creationId xmlns:a16="http://schemas.microsoft.com/office/drawing/2014/main" id="{D6550899-F6ED-0943-82B7-316A60A20C4D}"/>
              </a:ext>
            </a:extLst>
          </p:cNvPr>
          <p:cNvSpPr/>
          <p:nvPr userDrawn="1"/>
        </p:nvSpPr>
        <p:spPr>
          <a:xfrm rot="10800000" flipV="1">
            <a:off x="234354" y="1342982"/>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grpSp>
        <p:nvGrpSpPr>
          <p:cNvPr id="10" name="Group">
            <a:extLst>
              <a:ext uri="{FF2B5EF4-FFF2-40B4-BE49-F238E27FC236}">
                <a16:creationId xmlns:a16="http://schemas.microsoft.com/office/drawing/2014/main" id="{1E151177-4223-F947-8EB7-27B0253448C4}"/>
              </a:ext>
            </a:extLst>
          </p:cNvPr>
          <p:cNvGrpSpPr/>
          <p:nvPr userDrawn="1"/>
        </p:nvGrpSpPr>
        <p:grpSpPr>
          <a:xfrm>
            <a:off x="1565208" y="2042336"/>
            <a:ext cx="897263" cy="1143048"/>
            <a:chOff x="0" y="0"/>
            <a:chExt cx="1443037" cy="1838325"/>
          </a:xfrm>
        </p:grpSpPr>
        <p:sp>
          <p:nvSpPr>
            <p:cNvPr id="11" name="Shape">
              <a:extLst>
                <a:ext uri="{FF2B5EF4-FFF2-40B4-BE49-F238E27FC236}">
                  <a16:creationId xmlns:a16="http://schemas.microsoft.com/office/drawing/2014/main" id="{5C2BB439-E40E-7744-A00A-4A21D13B8C46}"/>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Triangle">
              <a:extLst>
                <a:ext uri="{FF2B5EF4-FFF2-40B4-BE49-F238E27FC236}">
                  <a16:creationId xmlns:a16="http://schemas.microsoft.com/office/drawing/2014/main" id="{EB1C2439-B915-E845-B0A3-69FAFEBADE10}"/>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 name="DROP YOUR IMAGE HERE">
            <a:extLst>
              <a:ext uri="{FF2B5EF4-FFF2-40B4-BE49-F238E27FC236}">
                <a16:creationId xmlns:a16="http://schemas.microsoft.com/office/drawing/2014/main" id="{71B52EE9-5998-2A4D-834C-E6728EFF0E3D}"/>
              </a:ext>
            </a:extLst>
          </p:cNvPr>
          <p:cNvSpPr/>
          <p:nvPr userDrawn="1"/>
        </p:nvSpPr>
        <p:spPr>
          <a:xfrm>
            <a:off x="291719" y="1404054"/>
            <a:ext cx="1736501" cy="1701801"/>
          </a:xfrm>
          <a:prstGeom prst="rect">
            <a:avLst/>
          </a:prstGeom>
          <a:solidFill>
            <a:schemeClr val="accent4">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5" name="Picture Placeholder 4">
            <a:extLst>
              <a:ext uri="{FF2B5EF4-FFF2-40B4-BE49-F238E27FC236}">
                <a16:creationId xmlns:a16="http://schemas.microsoft.com/office/drawing/2014/main" id="{206B77E9-5511-744D-AAA2-CDB526775E92}"/>
              </a:ext>
            </a:extLst>
          </p:cNvPr>
          <p:cNvSpPr>
            <a:spLocks noGrp="1"/>
          </p:cNvSpPr>
          <p:nvPr>
            <p:ph type="pic" sz="quarter" idx="10" hasCustomPrompt="1"/>
          </p:nvPr>
        </p:nvSpPr>
        <p:spPr>
          <a:xfrm>
            <a:off x="355570" y="1482072"/>
            <a:ext cx="1598612" cy="1543050"/>
          </a:xfrm>
        </p:spPr>
        <p:txBody>
          <a:bodyPr/>
          <a:lstStyle/>
          <a:p>
            <a:r>
              <a:rPr lang="en-US"/>
              <a:t>Picture</a:t>
            </a:r>
          </a:p>
        </p:txBody>
      </p:sp>
      <p:sp>
        <p:nvSpPr>
          <p:cNvPr id="19" name="Shape">
            <a:extLst>
              <a:ext uri="{FF2B5EF4-FFF2-40B4-BE49-F238E27FC236}">
                <a16:creationId xmlns:a16="http://schemas.microsoft.com/office/drawing/2014/main" id="{C8C00AA1-D435-514A-94EC-F06CF6E5E330}"/>
              </a:ext>
            </a:extLst>
          </p:cNvPr>
          <p:cNvSpPr/>
          <p:nvPr userDrawn="1"/>
        </p:nvSpPr>
        <p:spPr>
          <a:xfrm rot="10800000" flipV="1">
            <a:off x="3221207" y="1321407"/>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grpSp>
        <p:nvGrpSpPr>
          <p:cNvPr id="21" name="Group">
            <a:extLst>
              <a:ext uri="{FF2B5EF4-FFF2-40B4-BE49-F238E27FC236}">
                <a16:creationId xmlns:a16="http://schemas.microsoft.com/office/drawing/2014/main" id="{AF6347CE-F916-ED4D-A8B2-F11CDA4C4392}"/>
              </a:ext>
            </a:extLst>
          </p:cNvPr>
          <p:cNvGrpSpPr/>
          <p:nvPr userDrawn="1"/>
        </p:nvGrpSpPr>
        <p:grpSpPr>
          <a:xfrm>
            <a:off x="4554491" y="1945628"/>
            <a:ext cx="897265" cy="1218182"/>
            <a:chOff x="0" y="0"/>
            <a:chExt cx="1443037" cy="1838325"/>
          </a:xfrm>
        </p:grpSpPr>
        <p:sp>
          <p:nvSpPr>
            <p:cNvPr id="22" name="Shape">
              <a:extLst>
                <a:ext uri="{FF2B5EF4-FFF2-40B4-BE49-F238E27FC236}">
                  <a16:creationId xmlns:a16="http://schemas.microsoft.com/office/drawing/2014/main" id="{9D27338E-B133-604F-9EA6-6B95C4F4C7C9}"/>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 name="Triangle">
              <a:extLst>
                <a:ext uri="{FF2B5EF4-FFF2-40B4-BE49-F238E27FC236}">
                  <a16:creationId xmlns:a16="http://schemas.microsoft.com/office/drawing/2014/main" id="{79A5B1CA-0DA2-CB4A-99BC-FCF0DF83378D}"/>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20" name="DROP YOUR IMAGE HERE">
            <a:extLst>
              <a:ext uri="{FF2B5EF4-FFF2-40B4-BE49-F238E27FC236}">
                <a16:creationId xmlns:a16="http://schemas.microsoft.com/office/drawing/2014/main" id="{F8AA872A-BBBD-1E44-A271-DDEDEE7615B8}"/>
              </a:ext>
            </a:extLst>
          </p:cNvPr>
          <p:cNvSpPr/>
          <p:nvPr userDrawn="1"/>
        </p:nvSpPr>
        <p:spPr>
          <a:xfrm>
            <a:off x="3282628" y="1391028"/>
            <a:ext cx="1736501" cy="1701801"/>
          </a:xfrm>
          <a:prstGeom prst="rect">
            <a:avLst/>
          </a:prstGeom>
          <a:solidFill>
            <a:schemeClr val="accent4">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29" name="Shape">
            <a:extLst>
              <a:ext uri="{FF2B5EF4-FFF2-40B4-BE49-F238E27FC236}">
                <a16:creationId xmlns:a16="http://schemas.microsoft.com/office/drawing/2014/main" id="{4888C830-B7D4-A34E-B080-5B514BF03019}"/>
              </a:ext>
            </a:extLst>
          </p:cNvPr>
          <p:cNvSpPr/>
          <p:nvPr userDrawn="1"/>
        </p:nvSpPr>
        <p:spPr>
          <a:xfrm rot="10800000" flipV="1">
            <a:off x="6299829" y="1328074"/>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30" name="Shape">
            <a:extLst>
              <a:ext uri="{FF2B5EF4-FFF2-40B4-BE49-F238E27FC236}">
                <a16:creationId xmlns:a16="http://schemas.microsoft.com/office/drawing/2014/main" id="{ABA38953-26A9-9248-BB0A-D3DA57BCBDEB}"/>
              </a:ext>
            </a:extLst>
          </p:cNvPr>
          <p:cNvSpPr/>
          <p:nvPr userDrawn="1"/>
        </p:nvSpPr>
        <p:spPr>
          <a:xfrm rot="10800000" flipV="1">
            <a:off x="9359777" y="1346356"/>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31" name="Picture Placeholder 4">
            <a:extLst>
              <a:ext uri="{FF2B5EF4-FFF2-40B4-BE49-F238E27FC236}">
                <a16:creationId xmlns:a16="http://schemas.microsoft.com/office/drawing/2014/main" id="{131E33B3-8AC4-C745-97C6-C775959A805C}"/>
              </a:ext>
            </a:extLst>
          </p:cNvPr>
          <p:cNvSpPr>
            <a:spLocks noGrp="1"/>
          </p:cNvSpPr>
          <p:nvPr>
            <p:ph type="pic" sz="quarter" idx="11" hasCustomPrompt="1"/>
          </p:nvPr>
        </p:nvSpPr>
        <p:spPr>
          <a:xfrm>
            <a:off x="3356699" y="1482247"/>
            <a:ext cx="1598612" cy="1543050"/>
          </a:xfrm>
        </p:spPr>
        <p:txBody>
          <a:bodyPr/>
          <a:lstStyle/>
          <a:p>
            <a:r>
              <a:rPr lang="en-US"/>
              <a:t>Picture</a:t>
            </a:r>
          </a:p>
        </p:txBody>
      </p:sp>
      <p:sp>
        <p:nvSpPr>
          <p:cNvPr id="37" name="Picture Placeholder 4">
            <a:extLst>
              <a:ext uri="{FF2B5EF4-FFF2-40B4-BE49-F238E27FC236}">
                <a16:creationId xmlns:a16="http://schemas.microsoft.com/office/drawing/2014/main" id="{5D749CA6-B799-8445-8B4B-FC36DDAE431E}"/>
              </a:ext>
            </a:extLst>
          </p:cNvPr>
          <p:cNvSpPr>
            <a:spLocks noGrp="1"/>
          </p:cNvSpPr>
          <p:nvPr>
            <p:ph type="pic" sz="quarter" idx="12" hasCustomPrompt="1"/>
          </p:nvPr>
        </p:nvSpPr>
        <p:spPr>
          <a:xfrm>
            <a:off x="6429791" y="1473198"/>
            <a:ext cx="1598612" cy="1543050"/>
          </a:xfrm>
        </p:spPr>
        <p:txBody>
          <a:bodyPr/>
          <a:lstStyle/>
          <a:p>
            <a:r>
              <a:rPr lang="en-US"/>
              <a:t>Picture</a:t>
            </a:r>
          </a:p>
        </p:txBody>
      </p:sp>
      <p:sp>
        <p:nvSpPr>
          <p:cNvPr id="38" name="Picture Placeholder 4">
            <a:extLst>
              <a:ext uri="{FF2B5EF4-FFF2-40B4-BE49-F238E27FC236}">
                <a16:creationId xmlns:a16="http://schemas.microsoft.com/office/drawing/2014/main" id="{AA253957-A680-1145-B629-DCE4C3DC5D28}"/>
              </a:ext>
            </a:extLst>
          </p:cNvPr>
          <p:cNvSpPr>
            <a:spLocks noGrp="1"/>
          </p:cNvSpPr>
          <p:nvPr>
            <p:ph type="pic" sz="quarter" idx="13" hasCustomPrompt="1"/>
          </p:nvPr>
        </p:nvSpPr>
        <p:spPr>
          <a:xfrm>
            <a:off x="9472394" y="1485344"/>
            <a:ext cx="1598612" cy="1543050"/>
          </a:xfrm>
        </p:spPr>
        <p:txBody>
          <a:bodyPr/>
          <a:lstStyle/>
          <a:p>
            <a:r>
              <a:rPr lang="en-US"/>
              <a:t>Picture</a:t>
            </a:r>
          </a:p>
        </p:txBody>
      </p:sp>
      <p:sp>
        <p:nvSpPr>
          <p:cNvPr id="39" name="Shape">
            <a:extLst>
              <a:ext uri="{FF2B5EF4-FFF2-40B4-BE49-F238E27FC236}">
                <a16:creationId xmlns:a16="http://schemas.microsoft.com/office/drawing/2014/main" id="{096ED2C6-DA63-8E4F-87F8-36C944EE84B2}"/>
              </a:ext>
            </a:extLst>
          </p:cNvPr>
          <p:cNvSpPr/>
          <p:nvPr userDrawn="1"/>
        </p:nvSpPr>
        <p:spPr>
          <a:xfrm rot="10800000" flipV="1">
            <a:off x="195008" y="3923264"/>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45" name="Shape">
            <a:extLst>
              <a:ext uri="{FF2B5EF4-FFF2-40B4-BE49-F238E27FC236}">
                <a16:creationId xmlns:a16="http://schemas.microsoft.com/office/drawing/2014/main" id="{49A4F153-4421-774A-BB90-92717C2E3810}"/>
              </a:ext>
            </a:extLst>
          </p:cNvPr>
          <p:cNvSpPr/>
          <p:nvPr userDrawn="1"/>
        </p:nvSpPr>
        <p:spPr>
          <a:xfrm rot="10800000" flipV="1">
            <a:off x="3192055" y="3924892"/>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51" name="Shape">
            <a:extLst>
              <a:ext uri="{FF2B5EF4-FFF2-40B4-BE49-F238E27FC236}">
                <a16:creationId xmlns:a16="http://schemas.microsoft.com/office/drawing/2014/main" id="{77940CBE-3AFE-8747-A5B8-1DF666DDB771}"/>
              </a:ext>
            </a:extLst>
          </p:cNvPr>
          <p:cNvSpPr/>
          <p:nvPr userDrawn="1"/>
        </p:nvSpPr>
        <p:spPr>
          <a:xfrm rot="10800000" flipV="1">
            <a:off x="6260859" y="3921749"/>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57" name="Shape">
            <a:extLst>
              <a:ext uri="{FF2B5EF4-FFF2-40B4-BE49-F238E27FC236}">
                <a16:creationId xmlns:a16="http://schemas.microsoft.com/office/drawing/2014/main" id="{371E9901-F8B1-CA44-AD98-520372C6CA8C}"/>
              </a:ext>
            </a:extLst>
          </p:cNvPr>
          <p:cNvSpPr/>
          <p:nvPr userDrawn="1"/>
        </p:nvSpPr>
        <p:spPr>
          <a:xfrm rot="10800000" flipV="1">
            <a:off x="9243656" y="3923264"/>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63" name="TextBox 62">
            <a:extLst>
              <a:ext uri="{FF2B5EF4-FFF2-40B4-BE49-F238E27FC236}">
                <a16:creationId xmlns:a16="http://schemas.microsoft.com/office/drawing/2014/main" id="{6C02E3EF-4C91-254A-89DF-7B01054F6D28}"/>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2A35"/>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64" name="Picture 63" descr="Logo&#10;&#10;Description automatically generated">
            <a:extLst>
              <a:ext uri="{FF2B5EF4-FFF2-40B4-BE49-F238E27FC236}">
                <a16:creationId xmlns:a16="http://schemas.microsoft.com/office/drawing/2014/main" id="{3DD0271B-4682-594B-BE61-6CCB720333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65" name="Picture 64" descr="Background pattern&#10;&#10;Description automatically generated">
            <a:extLst>
              <a:ext uri="{FF2B5EF4-FFF2-40B4-BE49-F238E27FC236}">
                <a16:creationId xmlns:a16="http://schemas.microsoft.com/office/drawing/2014/main" id="{B87B046B-C94E-C74E-AE5D-9066C859A8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3" name="Text Placeholder 2">
            <a:extLst>
              <a:ext uri="{FF2B5EF4-FFF2-40B4-BE49-F238E27FC236}">
                <a16:creationId xmlns:a16="http://schemas.microsoft.com/office/drawing/2014/main" id="{4380EA3F-0BAF-C94B-BD76-7246766A824F}"/>
              </a:ext>
            </a:extLst>
          </p:cNvPr>
          <p:cNvSpPr>
            <a:spLocks noGrp="1"/>
          </p:cNvSpPr>
          <p:nvPr>
            <p:ph type="body" sz="quarter" idx="18" hasCustomPrompt="1"/>
          </p:nvPr>
        </p:nvSpPr>
        <p:spPr>
          <a:xfrm>
            <a:off x="-37418" y="3252205"/>
            <a:ext cx="2563232" cy="430213"/>
          </a:xfrm>
        </p:spPr>
        <p:txBody>
          <a:bodyPr/>
          <a:lstStyle/>
          <a:p>
            <a:pPr lvl="0"/>
            <a:r>
              <a:rPr lang="en-US" dirty="0"/>
              <a:t>Insert Header</a:t>
            </a:r>
          </a:p>
        </p:txBody>
      </p:sp>
      <p:sp>
        <p:nvSpPr>
          <p:cNvPr id="66" name="Text Placeholder 2">
            <a:extLst>
              <a:ext uri="{FF2B5EF4-FFF2-40B4-BE49-F238E27FC236}">
                <a16:creationId xmlns:a16="http://schemas.microsoft.com/office/drawing/2014/main" id="{9FA377CA-FDF9-7541-A939-126FFBD40EDF}"/>
              </a:ext>
            </a:extLst>
          </p:cNvPr>
          <p:cNvSpPr>
            <a:spLocks noGrp="1"/>
          </p:cNvSpPr>
          <p:nvPr>
            <p:ph type="body" sz="quarter" idx="19" hasCustomPrompt="1"/>
          </p:nvPr>
        </p:nvSpPr>
        <p:spPr>
          <a:xfrm>
            <a:off x="2869262" y="3248907"/>
            <a:ext cx="2563232" cy="430213"/>
          </a:xfrm>
        </p:spPr>
        <p:txBody>
          <a:bodyPr/>
          <a:lstStyle/>
          <a:p>
            <a:pPr lvl="0"/>
            <a:r>
              <a:rPr lang="en-US" dirty="0"/>
              <a:t>Insert Header</a:t>
            </a:r>
          </a:p>
        </p:txBody>
      </p:sp>
      <p:sp>
        <p:nvSpPr>
          <p:cNvPr id="67" name="Text Placeholder 2">
            <a:extLst>
              <a:ext uri="{FF2B5EF4-FFF2-40B4-BE49-F238E27FC236}">
                <a16:creationId xmlns:a16="http://schemas.microsoft.com/office/drawing/2014/main" id="{6FE2840E-9B05-024A-8E30-2A58372FFADB}"/>
              </a:ext>
            </a:extLst>
          </p:cNvPr>
          <p:cNvSpPr>
            <a:spLocks noGrp="1"/>
          </p:cNvSpPr>
          <p:nvPr>
            <p:ph type="body" sz="quarter" idx="20" hasCustomPrompt="1"/>
          </p:nvPr>
        </p:nvSpPr>
        <p:spPr>
          <a:xfrm>
            <a:off x="5977999" y="3258670"/>
            <a:ext cx="2563232" cy="430213"/>
          </a:xfrm>
        </p:spPr>
        <p:txBody>
          <a:bodyPr/>
          <a:lstStyle/>
          <a:p>
            <a:pPr lvl="0"/>
            <a:r>
              <a:rPr lang="en-US" dirty="0"/>
              <a:t>Insert Header</a:t>
            </a:r>
          </a:p>
        </p:txBody>
      </p:sp>
      <p:sp>
        <p:nvSpPr>
          <p:cNvPr id="68" name="Text Placeholder 2">
            <a:extLst>
              <a:ext uri="{FF2B5EF4-FFF2-40B4-BE49-F238E27FC236}">
                <a16:creationId xmlns:a16="http://schemas.microsoft.com/office/drawing/2014/main" id="{C082295B-275F-644B-8878-726C2756AFDA}"/>
              </a:ext>
            </a:extLst>
          </p:cNvPr>
          <p:cNvSpPr>
            <a:spLocks noGrp="1"/>
          </p:cNvSpPr>
          <p:nvPr>
            <p:ph type="body" sz="quarter" idx="21" hasCustomPrompt="1"/>
          </p:nvPr>
        </p:nvSpPr>
        <p:spPr>
          <a:xfrm>
            <a:off x="8999283" y="3265417"/>
            <a:ext cx="2562027" cy="430213"/>
          </a:xfrm>
        </p:spPr>
        <p:txBody>
          <a:bodyPr/>
          <a:lstStyle/>
          <a:p>
            <a:pPr lvl="0"/>
            <a:r>
              <a:rPr lang="en-US" dirty="0"/>
              <a:t>Insert Header</a:t>
            </a:r>
          </a:p>
        </p:txBody>
      </p:sp>
      <p:sp>
        <p:nvSpPr>
          <p:cNvPr id="69" name="Text Placeholder 2">
            <a:extLst>
              <a:ext uri="{FF2B5EF4-FFF2-40B4-BE49-F238E27FC236}">
                <a16:creationId xmlns:a16="http://schemas.microsoft.com/office/drawing/2014/main" id="{A5AC8518-DF10-6849-A155-4714F7CA7EF8}"/>
              </a:ext>
            </a:extLst>
          </p:cNvPr>
          <p:cNvSpPr>
            <a:spLocks noGrp="1"/>
          </p:cNvSpPr>
          <p:nvPr>
            <p:ph type="body" sz="quarter" idx="22" hasCustomPrompt="1"/>
          </p:nvPr>
        </p:nvSpPr>
        <p:spPr>
          <a:xfrm>
            <a:off x="-19051" y="5821612"/>
            <a:ext cx="2521157" cy="430213"/>
          </a:xfrm>
        </p:spPr>
        <p:txBody>
          <a:bodyPr/>
          <a:lstStyle/>
          <a:p>
            <a:pPr lvl="0"/>
            <a:r>
              <a:rPr lang="en-US" dirty="0"/>
              <a:t>Insert Header</a:t>
            </a:r>
          </a:p>
        </p:txBody>
      </p:sp>
      <p:sp>
        <p:nvSpPr>
          <p:cNvPr id="70" name="Text Placeholder 2">
            <a:extLst>
              <a:ext uri="{FF2B5EF4-FFF2-40B4-BE49-F238E27FC236}">
                <a16:creationId xmlns:a16="http://schemas.microsoft.com/office/drawing/2014/main" id="{B7CFCE1B-EC66-354F-8056-D1E554240CCA}"/>
              </a:ext>
            </a:extLst>
          </p:cNvPr>
          <p:cNvSpPr>
            <a:spLocks noGrp="1"/>
          </p:cNvSpPr>
          <p:nvPr>
            <p:ph type="body" sz="quarter" idx="23" hasCustomPrompt="1"/>
          </p:nvPr>
        </p:nvSpPr>
        <p:spPr>
          <a:xfrm>
            <a:off x="2945523" y="5832841"/>
            <a:ext cx="2521157" cy="430213"/>
          </a:xfrm>
        </p:spPr>
        <p:txBody>
          <a:bodyPr/>
          <a:lstStyle/>
          <a:p>
            <a:pPr lvl="0"/>
            <a:r>
              <a:rPr lang="en-US" dirty="0"/>
              <a:t>Insert Header</a:t>
            </a:r>
          </a:p>
        </p:txBody>
      </p:sp>
      <p:sp>
        <p:nvSpPr>
          <p:cNvPr id="71" name="Text Placeholder 2">
            <a:extLst>
              <a:ext uri="{FF2B5EF4-FFF2-40B4-BE49-F238E27FC236}">
                <a16:creationId xmlns:a16="http://schemas.microsoft.com/office/drawing/2014/main" id="{3548ABD7-41E2-B848-A3C6-75575444E2BB}"/>
              </a:ext>
            </a:extLst>
          </p:cNvPr>
          <p:cNvSpPr>
            <a:spLocks noGrp="1"/>
          </p:cNvSpPr>
          <p:nvPr>
            <p:ph type="body" sz="quarter" idx="24" hasCustomPrompt="1"/>
          </p:nvPr>
        </p:nvSpPr>
        <p:spPr>
          <a:xfrm>
            <a:off x="5998842" y="5838095"/>
            <a:ext cx="2521157" cy="430213"/>
          </a:xfrm>
        </p:spPr>
        <p:txBody>
          <a:bodyPr/>
          <a:lstStyle/>
          <a:p>
            <a:pPr lvl="0"/>
            <a:r>
              <a:rPr lang="en-US" dirty="0"/>
              <a:t>Insert Header</a:t>
            </a:r>
          </a:p>
        </p:txBody>
      </p:sp>
      <p:sp>
        <p:nvSpPr>
          <p:cNvPr id="72" name="Text Placeholder 2">
            <a:extLst>
              <a:ext uri="{FF2B5EF4-FFF2-40B4-BE49-F238E27FC236}">
                <a16:creationId xmlns:a16="http://schemas.microsoft.com/office/drawing/2014/main" id="{08070215-ED0B-474D-A966-E6F2264863B4}"/>
              </a:ext>
            </a:extLst>
          </p:cNvPr>
          <p:cNvSpPr>
            <a:spLocks noGrp="1"/>
          </p:cNvSpPr>
          <p:nvPr>
            <p:ph type="body" sz="quarter" idx="25" hasCustomPrompt="1"/>
          </p:nvPr>
        </p:nvSpPr>
        <p:spPr>
          <a:xfrm>
            <a:off x="8932576" y="5831213"/>
            <a:ext cx="2509149" cy="430213"/>
          </a:xfrm>
        </p:spPr>
        <p:txBody>
          <a:bodyPr/>
          <a:lstStyle/>
          <a:p>
            <a:pPr lvl="0"/>
            <a:r>
              <a:rPr lang="en-US" dirty="0"/>
              <a:t>Insert Header</a:t>
            </a:r>
          </a:p>
        </p:txBody>
      </p:sp>
      <p:grpSp>
        <p:nvGrpSpPr>
          <p:cNvPr id="74" name="Group">
            <a:extLst>
              <a:ext uri="{FF2B5EF4-FFF2-40B4-BE49-F238E27FC236}">
                <a16:creationId xmlns:a16="http://schemas.microsoft.com/office/drawing/2014/main" id="{6E756830-3A8E-214B-BB03-A97FD8D209C3}"/>
              </a:ext>
            </a:extLst>
          </p:cNvPr>
          <p:cNvGrpSpPr/>
          <p:nvPr userDrawn="1"/>
        </p:nvGrpSpPr>
        <p:grpSpPr>
          <a:xfrm>
            <a:off x="7640117" y="1952295"/>
            <a:ext cx="897265" cy="1218182"/>
            <a:chOff x="0" y="0"/>
            <a:chExt cx="1443037" cy="1838325"/>
          </a:xfrm>
        </p:grpSpPr>
        <p:sp>
          <p:nvSpPr>
            <p:cNvPr id="75" name="Shape">
              <a:extLst>
                <a:ext uri="{FF2B5EF4-FFF2-40B4-BE49-F238E27FC236}">
                  <a16:creationId xmlns:a16="http://schemas.microsoft.com/office/drawing/2014/main" id="{C10D63B6-1CDF-0744-91FA-6CC6B406C0ED}"/>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6" name="Triangle">
              <a:extLst>
                <a:ext uri="{FF2B5EF4-FFF2-40B4-BE49-F238E27FC236}">
                  <a16:creationId xmlns:a16="http://schemas.microsoft.com/office/drawing/2014/main" id="{0691E2A7-FB43-2B45-9AF0-AAA767DA32F0}"/>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5" name="DROP YOUR IMAGE HERE">
            <a:extLst>
              <a:ext uri="{FF2B5EF4-FFF2-40B4-BE49-F238E27FC236}">
                <a16:creationId xmlns:a16="http://schemas.microsoft.com/office/drawing/2014/main" id="{72F77CEF-2EEB-DE4C-877E-A870DD89EB71}"/>
              </a:ext>
            </a:extLst>
          </p:cNvPr>
          <p:cNvSpPr/>
          <p:nvPr userDrawn="1"/>
        </p:nvSpPr>
        <p:spPr>
          <a:xfrm>
            <a:off x="6359487" y="1402459"/>
            <a:ext cx="1736501" cy="1701801"/>
          </a:xfrm>
          <a:prstGeom prst="rect">
            <a:avLst/>
          </a:prstGeom>
          <a:solidFill>
            <a:schemeClr val="accent4">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77" name="Picture Placeholder 4">
            <a:extLst>
              <a:ext uri="{FF2B5EF4-FFF2-40B4-BE49-F238E27FC236}">
                <a16:creationId xmlns:a16="http://schemas.microsoft.com/office/drawing/2014/main" id="{F0C81429-5247-8942-87FA-6FD3B540939B}"/>
              </a:ext>
            </a:extLst>
          </p:cNvPr>
          <p:cNvSpPr>
            <a:spLocks noGrp="1"/>
          </p:cNvSpPr>
          <p:nvPr>
            <p:ph type="pic" sz="quarter" idx="27" hasCustomPrompt="1"/>
          </p:nvPr>
        </p:nvSpPr>
        <p:spPr>
          <a:xfrm>
            <a:off x="6421044" y="1535714"/>
            <a:ext cx="1598612" cy="1543050"/>
          </a:xfrm>
        </p:spPr>
        <p:txBody>
          <a:bodyPr/>
          <a:lstStyle/>
          <a:p>
            <a:r>
              <a:rPr lang="en-US"/>
              <a:t>Picture</a:t>
            </a:r>
          </a:p>
        </p:txBody>
      </p:sp>
      <p:grpSp>
        <p:nvGrpSpPr>
          <p:cNvPr id="78" name="Group">
            <a:extLst>
              <a:ext uri="{FF2B5EF4-FFF2-40B4-BE49-F238E27FC236}">
                <a16:creationId xmlns:a16="http://schemas.microsoft.com/office/drawing/2014/main" id="{64CBDA48-0A2E-7148-9E62-18EE8BE2EBA3}"/>
              </a:ext>
            </a:extLst>
          </p:cNvPr>
          <p:cNvGrpSpPr/>
          <p:nvPr userDrawn="1"/>
        </p:nvGrpSpPr>
        <p:grpSpPr>
          <a:xfrm>
            <a:off x="10704632" y="1980331"/>
            <a:ext cx="897265" cy="1218182"/>
            <a:chOff x="0" y="0"/>
            <a:chExt cx="1443037" cy="1838325"/>
          </a:xfrm>
        </p:grpSpPr>
        <p:sp>
          <p:nvSpPr>
            <p:cNvPr id="79" name="Shape">
              <a:extLst>
                <a:ext uri="{FF2B5EF4-FFF2-40B4-BE49-F238E27FC236}">
                  <a16:creationId xmlns:a16="http://schemas.microsoft.com/office/drawing/2014/main" id="{3AB8C4AB-EE0F-A640-8145-4A1AFE9EEBFB}"/>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0" name="Triangle">
              <a:extLst>
                <a:ext uri="{FF2B5EF4-FFF2-40B4-BE49-F238E27FC236}">
                  <a16:creationId xmlns:a16="http://schemas.microsoft.com/office/drawing/2014/main" id="{1AF9323F-9A68-E348-96E7-632847E9D6E0}"/>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6" name="DROP YOUR IMAGE HERE">
            <a:extLst>
              <a:ext uri="{FF2B5EF4-FFF2-40B4-BE49-F238E27FC236}">
                <a16:creationId xmlns:a16="http://schemas.microsoft.com/office/drawing/2014/main" id="{A2CB3114-F529-2846-8479-781980EB4839}"/>
              </a:ext>
            </a:extLst>
          </p:cNvPr>
          <p:cNvSpPr/>
          <p:nvPr userDrawn="1"/>
        </p:nvSpPr>
        <p:spPr>
          <a:xfrm>
            <a:off x="9412047" y="1407149"/>
            <a:ext cx="1736501" cy="1701801"/>
          </a:xfrm>
          <a:prstGeom prst="rect">
            <a:avLst/>
          </a:prstGeom>
          <a:solidFill>
            <a:schemeClr val="accent4">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81" name="Picture Placeholder 4">
            <a:extLst>
              <a:ext uri="{FF2B5EF4-FFF2-40B4-BE49-F238E27FC236}">
                <a16:creationId xmlns:a16="http://schemas.microsoft.com/office/drawing/2014/main" id="{518FB191-066D-1A45-B0CD-4F74EA1E2114}"/>
              </a:ext>
            </a:extLst>
          </p:cNvPr>
          <p:cNvSpPr>
            <a:spLocks noGrp="1"/>
          </p:cNvSpPr>
          <p:nvPr>
            <p:ph type="pic" sz="quarter" idx="28" hasCustomPrompt="1"/>
          </p:nvPr>
        </p:nvSpPr>
        <p:spPr>
          <a:xfrm>
            <a:off x="9478229" y="1521858"/>
            <a:ext cx="1598612" cy="1543050"/>
          </a:xfrm>
        </p:spPr>
        <p:txBody>
          <a:bodyPr/>
          <a:lstStyle/>
          <a:p>
            <a:r>
              <a:rPr lang="en-US"/>
              <a:t>Picture</a:t>
            </a:r>
          </a:p>
        </p:txBody>
      </p:sp>
      <p:grpSp>
        <p:nvGrpSpPr>
          <p:cNvPr id="82" name="Group">
            <a:extLst>
              <a:ext uri="{FF2B5EF4-FFF2-40B4-BE49-F238E27FC236}">
                <a16:creationId xmlns:a16="http://schemas.microsoft.com/office/drawing/2014/main" id="{D019835D-BD63-284F-A08E-45E7975E4780}"/>
              </a:ext>
            </a:extLst>
          </p:cNvPr>
          <p:cNvGrpSpPr/>
          <p:nvPr userDrawn="1"/>
        </p:nvGrpSpPr>
        <p:grpSpPr>
          <a:xfrm>
            <a:off x="10573607" y="4538489"/>
            <a:ext cx="897265" cy="1218182"/>
            <a:chOff x="0" y="0"/>
            <a:chExt cx="1443037" cy="1838325"/>
          </a:xfrm>
        </p:grpSpPr>
        <p:sp>
          <p:nvSpPr>
            <p:cNvPr id="83" name="Shape">
              <a:extLst>
                <a:ext uri="{FF2B5EF4-FFF2-40B4-BE49-F238E27FC236}">
                  <a16:creationId xmlns:a16="http://schemas.microsoft.com/office/drawing/2014/main" id="{3C03DD41-8331-EF46-8CA0-9905017D26A2}"/>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4" name="Triangle">
              <a:extLst>
                <a:ext uri="{FF2B5EF4-FFF2-40B4-BE49-F238E27FC236}">
                  <a16:creationId xmlns:a16="http://schemas.microsoft.com/office/drawing/2014/main" id="{F76B0D60-3DE7-4445-9FF8-CF4721D7B3C6}"/>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61" name="DROP YOUR IMAGE HERE">
            <a:extLst>
              <a:ext uri="{FF2B5EF4-FFF2-40B4-BE49-F238E27FC236}">
                <a16:creationId xmlns:a16="http://schemas.microsoft.com/office/drawing/2014/main" id="{34521998-50B5-0248-AFA7-F1D6DEDEE175}"/>
              </a:ext>
            </a:extLst>
          </p:cNvPr>
          <p:cNvSpPr/>
          <p:nvPr userDrawn="1"/>
        </p:nvSpPr>
        <p:spPr>
          <a:xfrm>
            <a:off x="9295926" y="3992885"/>
            <a:ext cx="1736501" cy="1701801"/>
          </a:xfrm>
          <a:prstGeom prst="rect">
            <a:avLst/>
          </a:prstGeom>
          <a:solidFill>
            <a:schemeClr val="accent4">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62" name="Picture Placeholder 4">
            <a:extLst>
              <a:ext uri="{FF2B5EF4-FFF2-40B4-BE49-F238E27FC236}">
                <a16:creationId xmlns:a16="http://schemas.microsoft.com/office/drawing/2014/main" id="{948AE686-F9F7-5846-B4C1-97A7C8946E2B}"/>
              </a:ext>
            </a:extLst>
          </p:cNvPr>
          <p:cNvSpPr>
            <a:spLocks noGrp="1"/>
          </p:cNvSpPr>
          <p:nvPr>
            <p:ph type="pic" sz="quarter" idx="17" hasCustomPrompt="1"/>
          </p:nvPr>
        </p:nvSpPr>
        <p:spPr>
          <a:xfrm>
            <a:off x="9368534" y="4089134"/>
            <a:ext cx="1598612" cy="1543050"/>
          </a:xfrm>
        </p:spPr>
        <p:txBody>
          <a:bodyPr/>
          <a:lstStyle/>
          <a:p>
            <a:r>
              <a:rPr lang="en-US"/>
              <a:t>Picture</a:t>
            </a:r>
          </a:p>
        </p:txBody>
      </p:sp>
      <p:grpSp>
        <p:nvGrpSpPr>
          <p:cNvPr id="85" name="Group">
            <a:extLst>
              <a:ext uri="{FF2B5EF4-FFF2-40B4-BE49-F238E27FC236}">
                <a16:creationId xmlns:a16="http://schemas.microsoft.com/office/drawing/2014/main" id="{C9DDD740-F3A1-5D45-949A-B9214998D54A}"/>
              </a:ext>
            </a:extLst>
          </p:cNvPr>
          <p:cNvGrpSpPr/>
          <p:nvPr userDrawn="1"/>
        </p:nvGrpSpPr>
        <p:grpSpPr>
          <a:xfrm>
            <a:off x="7605793" y="4550290"/>
            <a:ext cx="897265" cy="1218182"/>
            <a:chOff x="0" y="0"/>
            <a:chExt cx="1443037" cy="1838325"/>
          </a:xfrm>
        </p:grpSpPr>
        <p:sp>
          <p:nvSpPr>
            <p:cNvPr id="86" name="Shape">
              <a:extLst>
                <a:ext uri="{FF2B5EF4-FFF2-40B4-BE49-F238E27FC236}">
                  <a16:creationId xmlns:a16="http://schemas.microsoft.com/office/drawing/2014/main" id="{0ED102CB-0953-AD42-823B-D692151D0A05}"/>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7" name="Triangle">
              <a:extLst>
                <a:ext uri="{FF2B5EF4-FFF2-40B4-BE49-F238E27FC236}">
                  <a16:creationId xmlns:a16="http://schemas.microsoft.com/office/drawing/2014/main" id="{EB01584A-D155-3F40-B3D0-CBA3B1866AA5}"/>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5" name="DROP YOUR IMAGE HERE">
            <a:extLst>
              <a:ext uri="{FF2B5EF4-FFF2-40B4-BE49-F238E27FC236}">
                <a16:creationId xmlns:a16="http://schemas.microsoft.com/office/drawing/2014/main" id="{37A9C683-7D2B-D145-9D9E-C9C9C329E19E}"/>
              </a:ext>
            </a:extLst>
          </p:cNvPr>
          <p:cNvSpPr/>
          <p:nvPr userDrawn="1"/>
        </p:nvSpPr>
        <p:spPr>
          <a:xfrm>
            <a:off x="6313129" y="3991370"/>
            <a:ext cx="1736501" cy="1701801"/>
          </a:xfrm>
          <a:prstGeom prst="rect">
            <a:avLst/>
          </a:prstGeom>
          <a:solidFill>
            <a:schemeClr val="accent4">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56" name="Picture Placeholder 4">
            <a:extLst>
              <a:ext uri="{FF2B5EF4-FFF2-40B4-BE49-F238E27FC236}">
                <a16:creationId xmlns:a16="http://schemas.microsoft.com/office/drawing/2014/main" id="{5AED2E6D-E934-D145-8A64-2BE991299870}"/>
              </a:ext>
            </a:extLst>
          </p:cNvPr>
          <p:cNvSpPr>
            <a:spLocks noGrp="1"/>
          </p:cNvSpPr>
          <p:nvPr>
            <p:ph type="pic" sz="quarter" idx="16" hasCustomPrompt="1"/>
          </p:nvPr>
        </p:nvSpPr>
        <p:spPr>
          <a:xfrm>
            <a:off x="6379284" y="4078730"/>
            <a:ext cx="1598612" cy="1543050"/>
          </a:xfrm>
        </p:spPr>
        <p:txBody>
          <a:bodyPr/>
          <a:lstStyle/>
          <a:p>
            <a:r>
              <a:rPr lang="en-US"/>
              <a:t>Picture</a:t>
            </a:r>
          </a:p>
        </p:txBody>
      </p:sp>
      <p:grpSp>
        <p:nvGrpSpPr>
          <p:cNvPr id="88" name="Group">
            <a:extLst>
              <a:ext uri="{FF2B5EF4-FFF2-40B4-BE49-F238E27FC236}">
                <a16:creationId xmlns:a16="http://schemas.microsoft.com/office/drawing/2014/main" id="{444A328B-9544-1D42-B2AD-199F42A31EA8}"/>
              </a:ext>
            </a:extLst>
          </p:cNvPr>
          <p:cNvGrpSpPr/>
          <p:nvPr userDrawn="1"/>
        </p:nvGrpSpPr>
        <p:grpSpPr>
          <a:xfrm>
            <a:off x="4525878" y="4550290"/>
            <a:ext cx="897265" cy="1218182"/>
            <a:chOff x="0" y="0"/>
            <a:chExt cx="1443037" cy="1838325"/>
          </a:xfrm>
        </p:grpSpPr>
        <p:sp>
          <p:nvSpPr>
            <p:cNvPr id="89" name="Shape">
              <a:extLst>
                <a:ext uri="{FF2B5EF4-FFF2-40B4-BE49-F238E27FC236}">
                  <a16:creationId xmlns:a16="http://schemas.microsoft.com/office/drawing/2014/main" id="{E2F7194B-1DA6-2F42-9A68-D4172162B10A}"/>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0" name="Triangle">
              <a:extLst>
                <a:ext uri="{FF2B5EF4-FFF2-40B4-BE49-F238E27FC236}">
                  <a16:creationId xmlns:a16="http://schemas.microsoft.com/office/drawing/2014/main" id="{76E4BB59-5B21-6C47-ADA7-BB73C7930CD2}"/>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49" name="DROP YOUR IMAGE HERE">
            <a:extLst>
              <a:ext uri="{FF2B5EF4-FFF2-40B4-BE49-F238E27FC236}">
                <a16:creationId xmlns:a16="http://schemas.microsoft.com/office/drawing/2014/main" id="{C88A6B99-0212-8240-B419-581DD8CEB599}"/>
              </a:ext>
            </a:extLst>
          </p:cNvPr>
          <p:cNvSpPr/>
          <p:nvPr userDrawn="1"/>
        </p:nvSpPr>
        <p:spPr>
          <a:xfrm>
            <a:off x="3244325" y="3994513"/>
            <a:ext cx="1736501" cy="1701801"/>
          </a:xfrm>
          <a:prstGeom prst="rect">
            <a:avLst/>
          </a:prstGeom>
          <a:solidFill>
            <a:schemeClr val="accent4">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50" name="Picture Placeholder 4">
            <a:extLst>
              <a:ext uri="{FF2B5EF4-FFF2-40B4-BE49-F238E27FC236}">
                <a16:creationId xmlns:a16="http://schemas.microsoft.com/office/drawing/2014/main" id="{E1F15440-1099-F945-B69A-FDA76626B469}"/>
              </a:ext>
            </a:extLst>
          </p:cNvPr>
          <p:cNvSpPr>
            <a:spLocks noGrp="1"/>
          </p:cNvSpPr>
          <p:nvPr>
            <p:ph type="pic" sz="quarter" idx="15" hasCustomPrompt="1"/>
          </p:nvPr>
        </p:nvSpPr>
        <p:spPr>
          <a:xfrm>
            <a:off x="3307646" y="4091140"/>
            <a:ext cx="1598612" cy="1543050"/>
          </a:xfrm>
        </p:spPr>
        <p:txBody>
          <a:bodyPr/>
          <a:lstStyle/>
          <a:p>
            <a:r>
              <a:rPr lang="en-US"/>
              <a:t>Picture</a:t>
            </a:r>
          </a:p>
        </p:txBody>
      </p:sp>
      <p:grpSp>
        <p:nvGrpSpPr>
          <p:cNvPr id="91" name="Group">
            <a:extLst>
              <a:ext uri="{FF2B5EF4-FFF2-40B4-BE49-F238E27FC236}">
                <a16:creationId xmlns:a16="http://schemas.microsoft.com/office/drawing/2014/main" id="{ABA5B40A-FD20-CC46-9FB0-1FDB9061D1DA}"/>
              </a:ext>
            </a:extLst>
          </p:cNvPr>
          <p:cNvGrpSpPr/>
          <p:nvPr userDrawn="1"/>
        </p:nvGrpSpPr>
        <p:grpSpPr>
          <a:xfrm>
            <a:off x="1531662" y="4544612"/>
            <a:ext cx="897265" cy="1218182"/>
            <a:chOff x="0" y="0"/>
            <a:chExt cx="1443037" cy="1838325"/>
          </a:xfrm>
        </p:grpSpPr>
        <p:sp>
          <p:nvSpPr>
            <p:cNvPr id="92" name="Shape">
              <a:extLst>
                <a:ext uri="{FF2B5EF4-FFF2-40B4-BE49-F238E27FC236}">
                  <a16:creationId xmlns:a16="http://schemas.microsoft.com/office/drawing/2014/main" id="{BACB7C1E-6A44-904F-9D3C-4934420603B5}"/>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3" name="Triangle">
              <a:extLst>
                <a:ext uri="{FF2B5EF4-FFF2-40B4-BE49-F238E27FC236}">
                  <a16:creationId xmlns:a16="http://schemas.microsoft.com/office/drawing/2014/main" id="{EDE70AC2-B862-A342-AF90-6A62C60F3A9C}"/>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43" name="DROP YOUR IMAGE HERE">
            <a:extLst>
              <a:ext uri="{FF2B5EF4-FFF2-40B4-BE49-F238E27FC236}">
                <a16:creationId xmlns:a16="http://schemas.microsoft.com/office/drawing/2014/main" id="{977EE32C-5ADB-F04E-BF32-904595C7006C}"/>
              </a:ext>
            </a:extLst>
          </p:cNvPr>
          <p:cNvSpPr/>
          <p:nvPr userDrawn="1"/>
        </p:nvSpPr>
        <p:spPr>
          <a:xfrm>
            <a:off x="247278" y="3992885"/>
            <a:ext cx="1736501" cy="1701801"/>
          </a:xfrm>
          <a:prstGeom prst="rect">
            <a:avLst/>
          </a:prstGeom>
          <a:solidFill>
            <a:schemeClr val="accent4">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44" name="Picture Placeholder 4">
            <a:extLst>
              <a:ext uri="{FF2B5EF4-FFF2-40B4-BE49-F238E27FC236}">
                <a16:creationId xmlns:a16="http://schemas.microsoft.com/office/drawing/2014/main" id="{1A183EF8-CA94-B345-A752-A83CEC184D24}"/>
              </a:ext>
            </a:extLst>
          </p:cNvPr>
          <p:cNvSpPr>
            <a:spLocks noGrp="1"/>
          </p:cNvSpPr>
          <p:nvPr>
            <p:ph type="pic" sz="quarter" idx="14" hasCustomPrompt="1"/>
          </p:nvPr>
        </p:nvSpPr>
        <p:spPr>
          <a:xfrm>
            <a:off x="329271" y="4078730"/>
            <a:ext cx="1598612" cy="1543050"/>
          </a:xfrm>
        </p:spPr>
        <p:txBody>
          <a:bodyPr/>
          <a:lstStyle/>
          <a:p>
            <a:r>
              <a:rPr lang="en-US"/>
              <a:t>Picture</a:t>
            </a:r>
          </a:p>
        </p:txBody>
      </p:sp>
      <p:sp>
        <p:nvSpPr>
          <p:cNvPr id="94" name="Text Placeholder 2">
            <a:extLst>
              <a:ext uri="{FF2B5EF4-FFF2-40B4-BE49-F238E27FC236}">
                <a16:creationId xmlns:a16="http://schemas.microsoft.com/office/drawing/2014/main" id="{C31B8610-500B-7747-9D19-ED012CA27C54}"/>
              </a:ext>
            </a:extLst>
          </p:cNvPr>
          <p:cNvSpPr>
            <a:spLocks noGrp="1"/>
          </p:cNvSpPr>
          <p:nvPr>
            <p:ph type="body" sz="quarter" idx="29"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Tree>
    <p:extLst>
      <p:ext uri="{BB962C8B-B14F-4D97-AF65-F5344CB8AC3E}">
        <p14:creationId xmlns:p14="http://schemas.microsoft.com/office/powerpoint/2010/main" val="2955282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Officials galery">
    <p:bg>
      <p:bgRef idx="1002">
        <a:schemeClr val="bg1"/>
      </p:bgRef>
    </p:bg>
    <p:spTree>
      <p:nvGrpSpPr>
        <p:cNvPr id="1" name=""/>
        <p:cNvGrpSpPr/>
        <p:nvPr/>
      </p:nvGrpSpPr>
      <p:grpSpPr>
        <a:xfrm>
          <a:off x="0" y="0"/>
          <a:ext cx="0" cy="0"/>
          <a:chOff x="0" y="0"/>
          <a:chExt cx="0" cy="0"/>
        </a:xfrm>
      </p:grpSpPr>
      <p:sp>
        <p:nvSpPr>
          <p:cNvPr id="116" name="Triangle"/>
          <p:cNvSpPr/>
          <p:nvPr/>
        </p:nvSpPr>
        <p:spPr>
          <a:xfrm rot="413077" flipV="1">
            <a:off x="9602358" y="5832202"/>
            <a:ext cx="2933394" cy="1081782"/>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117"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118"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119"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120"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121"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122" name="Slide Number"/>
          <p:cNvSpPr txBox="1">
            <a:spLocks noGrp="1"/>
          </p:cNvSpPr>
          <p:nvPr>
            <p:ph type="sldNum" sz="quarter" idx="2"/>
          </p:nvPr>
        </p:nvSpPr>
        <p:spPr>
          <a:xfrm>
            <a:off x="8829040" y="6354136"/>
            <a:ext cx="2844801" cy="368301"/>
          </a:xfrm>
          <a:prstGeom prst="rect">
            <a:avLst/>
          </a:prstGeom>
        </p:spPr>
        <p:txBody>
          <a:bodyPr/>
          <a:lstStyle/>
          <a:p>
            <a:fld id="{86CB4B4D-7CA3-9044-876B-883B54F8677D}" type="slidenum">
              <a:rPr/>
              <a:t>‹#›</a:t>
            </a:fld>
            <a:endParaRPr/>
          </a:p>
        </p:txBody>
      </p:sp>
      <p:sp>
        <p:nvSpPr>
          <p:cNvPr id="19" name="Shape">
            <a:extLst>
              <a:ext uri="{FF2B5EF4-FFF2-40B4-BE49-F238E27FC236}">
                <a16:creationId xmlns:a16="http://schemas.microsoft.com/office/drawing/2014/main" id="{C8C00AA1-D435-514A-94EC-F06CF6E5E330}"/>
              </a:ext>
            </a:extLst>
          </p:cNvPr>
          <p:cNvSpPr/>
          <p:nvPr userDrawn="1"/>
        </p:nvSpPr>
        <p:spPr>
          <a:xfrm rot="10800000" flipV="1">
            <a:off x="1004589" y="1472299"/>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29" name="Shape">
            <a:extLst>
              <a:ext uri="{FF2B5EF4-FFF2-40B4-BE49-F238E27FC236}">
                <a16:creationId xmlns:a16="http://schemas.microsoft.com/office/drawing/2014/main" id="{4888C830-B7D4-A34E-B080-5B514BF03019}"/>
              </a:ext>
            </a:extLst>
          </p:cNvPr>
          <p:cNvSpPr/>
          <p:nvPr userDrawn="1"/>
        </p:nvSpPr>
        <p:spPr>
          <a:xfrm rot="10800000" flipV="1">
            <a:off x="4375196" y="1468138"/>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30" name="Shape">
            <a:extLst>
              <a:ext uri="{FF2B5EF4-FFF2-40B4-BE49-F238E27FC236}">
                <a16:creationId xmlns:a16="http://schemas.microsoft.com/office/drawing/2014/main" id="{ABA38953-26A9-9248-BB0A-D3DA57BCBDEB}"/>
              </a:ext>
            </a:extLst>
          </p:cNvPr>
          <p:cNvSpPr/>
          <p:nvPr userDrawn="1"/>
        </p:nvSpPr>
        <p:spPr>
          <a:xfrm rot="10800000" flipV="1">
            <a:off x="7744929" y="1509768"/>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45" name="Shape">
            <a:extLst>
              <a:ext uri="{FF2B5EF4-FFF2-40B4-BE49-F238E27FC236}">
                <a16:creationId xmlns:a16="http://schemas.microsoft.com/office/drawing/2014/main" id="{49A4F153-4421-774A-BB90-92717C2E3810}"/>
              </a:ext>
            </a:extLst>
          </p:cNvPr>
          <p:cNvSpPr/>
          <p:nvPr userDrawn="1"/>
        </p:nvSpPr>
        <p:spPr>
          <a:xfrm rot="10800000" flipV="1">
            <a:off x="1815406" y="3921749"/>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51" name="Shape">
            <a:extLst>
              <a:ext uri="{FF2B5EF4-FFF2-40B4-BE49-F238E27FC236}">
                <a16:creationId xmlns:a16="http://schemas.microsoft.com/office/drawing/2014/main" id="{77940CBE-3AFE-8747-A5B8-1DF666DDB771}"/>
              </a:ext>
            </a:extLst>
          </p:cNvPr>
          <p:cNvSpPr/>
          <p:nvPr userDrawn="1"/>
        </p:nvSpPr>
        <p:spPr>
          <a:xfrm rot="10800000" flipV="1">
            <a:off x="5275535" y="3921749"/>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57" name="Shape">
            <a:extLst>
              <a:ext uri="{FF2B5EF4-FFF2-40B4-BE49-F238E27FC236}">
                <a16:creationId xmlns:a16="http://schemas.microsoft.com/office/drawing/2014/main" id="{371E9901-F8B1-CA44-AD98-520372C6CA8C}"/>
              </a:ext>
            </a:extLst>
          </p:cNvPr>
          <p:cNvSpPr/>
          <p:nvPr userDrawn="1"/>
        </p:nvSpPr>
        <p:spPr>
          <a:xfrm rot="10800000" flipV="1">
            <a:off x="8655608" y="3909708"/>
            <a:ext cx="1841043" cy="1841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0"/>
                </a:lnTo>
                <a:lnTo>
                  <a:pt x="21600" y="3600"/>
                </a:lnTo>
                <a:lnTo>
                  <a:pt x="21600" y="216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63" name="TextBox 62">
            <a:extLst>
              <a:ext uri="{FF2B5EF4-FFF2-40B4-BE49-F238E27FC236}">
                <a16:creationId xmlns:a16="http://schemas.microsoft.com/office/drawing/2014/main" id="{0082492E-9786-1643-B91E-2249B99F69A4}"/>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2A35"/>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64" name="Picture 63" descr="Logo&#10;&#10;Description automatically generated">
            <a:extLst>
              <a:ext uri="{FF2B5EF4-FFF2-40B4-BE49-F238E27FC236}">
                <a16:creationId xmlns:a16="http://schemas.microsoft.com/office/drawing/2014/main" id="{6CD6CDCD-9D11-1F45-AEF4-1621AFE21C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65" name="Picture 64" descr="Background pattern&#10;&#10;Description automatically generated">
            <a:extLst>
              <a:ext uri="{FF2B5EF4-FFF2-40B4-BE49-F238E27FC236}">
                <a16:creationId xmlns:a16="http://schemas.microsoft.com/office/drawing/2014/main" id="{4CE2F7C4-F630-7C4B-84A9-C6E0588771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66" name="Text Placeholder 2">
            <a:extLst>
              <a:ext uri="{FF2B5EF4-FFF2-40B4-BE49-F238E27FC236}">
                <a16:creationId xmlns:a16="http://schemas.microsoft.com/office/drawing/2014/main" id="{0FB8F4A9-753D-3E43-A182-9C34F0440478}"/>
              </a:ext>
            </a:extLst>
          </p:cNvPr>
          <p:cNvSpPr>
            <a:spLocks noGrp="1"/>
          </p:cNvSpPr>
          <p:nvPr>
            <p:ph type="body" sz="quarter" idx="18" hasCustomPrompt="1"/>
          </p:nvPr>
        </p:nvSpPr>
        <p:spPr>
          <a:xfrm>
            <a:off x="687327" y="3407338"/>
            <a:ext cx="2504120" cy="430213"/>
          </a:xfrm>
        </p:spPr>
        <p:txBody>
          <a:bodyPr/>
          <a:lstStyle/>
          <a:p>
            <a:pPr lvl="0"/>
            <a:r>
              <a:rPr lang="en-US" dirty="0"/>
              <a:t>Insert Header</a:t>
            </a:r>
          </a:p>
        </p:txBody>
      </p:sp>
      <p:sp>
        <p:nvSpPr>
          <p:cNvPr id="67" name="Text Placeholder 2">
            <a:extLst>
              <a:ext uri="{FF2B5EF4-FFF2-40B4-BE49-F238E27FC236}">
                <a16:creationId xmlns:a16="http://schemas.microsoft.com/office/drawing/2014/main" id="{2C2C7E04-33DD-D64A-9555-6532797EA2E2}"/>
              </a:ext>
            </a:extLst>
          </p:cNvPr>
          <p:cNvSpPr>
            <a:spLocks noGrp="1"/>
          </p:cNvSpPr>
          <p:nvPr>
            <p:ph type="body" sz="quarter" idx="19" hasCustomPrompt="1"/>
          </p:nvPr>
        </p:nvSpPr>
        <p:spPr>
          <a:xfrm>
            <a:off x="4043657" y="3392748"/>
            <a:ext cx="2504120" cy="430213"/>
          </a:xfrm>
        </p:spPr>
        <p:txBody>
          <a:bodyPr/>
          <a:lstStyle/>
          <a:p>
            <a:pPr lvl="0"/>
            <a:r>
              <a:rPr lang="en-US" dirty="0"/>
              <a:t>Insert Header</a:t>
            </a:r>
          </a:p>
        </p:txBody>
      </p:sp>
      <p:sp>
        <p:nvSpPr>
          <p:cNvPr id="68" name="Text Placeholder 2">
            <a:extLst>
              <a:ext uri="{FF2B5EF4-FFF2-40B4-BE49-F238E27FC236}">
                <a16:creationId xmlns:a16="http://schemas.microsoft.com/office/drawing/2014/main" id="{87AF654E-D823-3645-946E-9AFD043E017D}"/>
              </a:ext>
            </a:extLst>
          </p:cNvPr>
          <p:cNvSpPr>
            <a:spLocks noGrp="1"/>
          </p:cNvSpPr>
          <p:nvPr>
            <p:ph type="body" sz="quarter" idx="20" hasCustomPrompt="1"/>
          </p:nvPr>
        </p:nvSpPr>
        <p:spPr>
          <a:xfrm>
            <a:off x="7380234" y="3398762"/>
            <a:ext cx="2626713" cy="430213"/>
          </a:xfrm>
        </p:spPr>
        <p:txBody>
          <a:bodyPr/>
          <a:lstStyle/>
          <a:p>
            <a:pPr lvl="0"/>
            <a:r>
              <a:rPr lang="en-US" dirty="0"/>
              <a:t>Insert Header</a:t>
            </a:r>
          </a:p>
        </p:txBody>
      </p:sp>
      <p:sp>
        <p:nvSpPr>
          <p:cNvPr id="69" name="Text Placeholder 2">
            <a:extLst>
              <a:ext uri="{FF2B5EF4-FFF2-40B4-BE49-F238E27FC236}">
                <a16:creationId xmlns:a16="http://schemas.microsoft.com/office/drawing/2014/main" id="{8617920F-9846-F143-8F4E-B7BCC9F2A42D}"/>
              </a:ext>
            </a:extLst>
          </p:cNvPr>
          <p:cNvSpPr>
            <a:spLocks noGrp="1"/>
          </p:cNvSpPr>
          <p:nvPr>
            <p:ph type="body" sz="quarter" idx="21" hasCustomPrompt="1"/>
          </p:nvPr>
        </p:nvSpPr>
        <p:spPr>
          <a:xfrm>
            <a:off x="1589655" y="5855459"/>
            <a:ext cx="2504120" cy="430213"/>
          </a:xfrm>
        </p:spPr>
        <p:txBody>
          <a:bodyPr/>
          <a:lstStyle/>
          <a:p>
            <a:pPr lvl="0"/>
            <a:r>
              <a:rPr lang="en-US" dirty="0"/>
              <a:t>Insert Header</a:t>
            </a:r>
          </a:p>
        </p:txBody>
      </p:sp>
      <p:sp>
        <p:nvSpPr>
          <p:cNvPr id="70" name="Text Placeholder 2">
            <a:extLst>
              <a:ext uri="{FF2B5EF4-FFF2-40B4-BE49-F238E27FC236}">
                <a16:creationId xmlns:a16="http://schemas.microsoft.com/office/drawing/2014/main" id="{C235CCA8-EC8C-2548-A5BB-392D32B652D7}"/>
              </a:ext>
            </a:extLst>
          </p:cNvPr>
          <p:cNvSpPr>
            <a:spLocks noGrp="1"/>
          </p:cNvSpPr>
          <p:nvPr>
            <p:ph type="body" sz="quarter" idx="22" hasCustomPrompt="1"/>
          </p:nvPr>
        </p:nvSpPr>
        <p:spPr>
          <a:xfrm>
            <a:off x="4938795" y="5852637"/>
            <a:ext cx="2504120" cy="430213"/>
          </a:xfrm>
        </p:spPr>
        <p:txBody>
          <a:bodyPr/>
          <a:lstStyle/>
          <a:p>
            <a:pPr lvl="0"/>
            <a:r>
              <a:rPr lang="en-US" dirty="0"/>
              <a:t>Insert Header</a:t>
            </a:r>
          </a:p>
        </p:txBody>
      </p:sp>
      <p:sp>
        <p:nvSpPr>
          <p:cNvPr id="71" name="Text Placeholder 2">
            <a:extLst>
              <a:ext uri="{FF2B5EF4-FFF2-40B4-BE49-F238E27FC236}">
                <a16:creationId xmlns:a16="http://schemas.microsoft.com/office/drawing/2014/main" id="{CC6021FF-7E9F-0544-A06A-DD13A305720F}"/>
              </a:ext>
            </a:extLst>
          </p:cNvPr>
          <p:cNvSpPr>
            <a:spLocks noGrp="1"/>
          </p:cNvSpPr>
          <p:nvPr>
            <p:ph type="body" sz="quarter" idx="23" hasCustomPrompt="1"/>
          </p:nvPr>
        </p:nvSpPr>
        <p:spPr>
          <a:xfrm>
            <a:off x="8357080" y="5852637"/>
            <a:ext cx="2539617" cy="430213"/>
          </a:xfrm>
        </p:spPr>
        <p:txBody>
          <a:bodyPr/>
          <a:lstStyle/>
          <a:p>
            <a:pPr lvl="0"/>
            <a:r>
              <a:rPr lang="en-US" dirty="0"/>
              <a:t>Insert Header</a:t>
            </a:r>
          </a:p>
        </p:txBody>
      </p:sp>
      <p:grpSp>
        <p:nvGrpSpPr>
          <p:cNvPr id="73" name="Group">
            <a:extLst>
              <a:ext uri="{FF2B5EF4-FFF2-40B4-BE49-F238E27FC236}">
                <a16:creationId xmlns:a16="http://schemas.microsoft.com/office/drawing/2014/main" id="{AE880249-0628-6D46-A508-D07216FE64CA}"/>
              </a:ext>
            </a:extLst>
          </p:cNvPr>
          <p:cNvGrpSpPr/>
          <p:nvPr userDrawn="1"/>
        </p:nvGrpSpPr>
        <p:grpSpPr>
          <a:xfrm>
            <a:off x="2340944" y="2163346"/>
            <a:ext cx="897263" cy="1143048"/>
            <a:chOff x="0" y="0"/>
            <a:chExt cx="1443037" cy="1838325"/>
          </a:xfrm>
        </p:grpSpPr>
        <p:sp>
          <p:nvSpPr>
            <p:cNvPr id="74" name="Shape">
              <a:extLst>
                <a:ext uri="{FF2B5EF4-FFF2-40B4-BE49-F238E27FC236}">
                  <a16:creationId xmlns:a16="http://schemas.microsoft.com/office/drawing/2014/main" id="{5D11758D-0C7E-0D4F-8568-162B539ABD39}"/>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5" name="Triangle">
              <a:extLst>
                <a:ext uri="{FF2B5EF4-FFF2-40B4-BE49-F238E27FC236}">
                  <a16:creationId xmlns:a16="http://schemas.microsoft.com/office/drawing/2014/main" id="{18053CF9-F5C3-E34E-866F-AC202037E890}"/>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20" name="DROP YOUR IMAGE HERE">
            <a:extLst>
              <a:ext uri="{FF2B5EF4-FFF2-40B4-BE49-F238E27FC236}">
                <a16:creationId xmlns:a16="http://schemas.microsoft.com/office/drawing/2014/main" id="{F8AA872A-BBBD-1E44-A271-DDEDEE7615B8}"/>
              </a:ext>
            </a:extLst>
          </p:cNvPr>
          <p:cNvSpPr/>
          <p:nvPr userDrawn="1"/>
        </p:nvSpPr>
        <p:spPr>
          <a:xfrm>
            <a:off x="1066010" y="1541920"/>
            <a:ext cx="1736501" cy="1701801"/>
          </a:xfrm>
          <a:prstGeom prst="rect">
            <a:avLst/>
          </a:prstGeom>
          <a:solidFill>
            <a:schemeClr val="accent4">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31" name="Picture Placeholder 4">
            <a:extLst>
              <a:ext uri="{FF2B5EF4-FFF2-40B4-BE49-F238E27FC236}">
                <a16:creationId xmlns:a16="http://schemas.microsoft.com/office/drawing/2014/main" id="{131E33B3-8AC4-C745-97C6-C775959A805C}"/>
              </a:ext>
            </a:extLst>
          </p:cNvPr>
          <p:cNvSpPr>
            <a:spLocks noGrp="1"/>
          </p:cNvSpPr>
          <p:nvPr>
            <p:ph type="pic" sz="quarter" idx="11" hasCustomPrompt="1"/>
          </p:nvPr>
        </p:nvSpPr>
        <p:spPr>
          <a:xfrm>
            <a:off x="1132221" y="1658765"/>
            <a:ext cx="1598612" cy="1543050"/>
          </a:xfrm>
        </p:spPr>
        <p:txBody>
          <a:bodyPr/>
          <a:lstStyle/>
          <a:p>
            <a:r>
              <a:rPr lang="en-US"/>
              <a:t>Picture</a:t>
            </a:r>
          </a:p>
        </p:txBody>
      </p:sp>
      <p:grpSp>
        <p:nvGrpSpPr>
          <p:cNvPr id="76" name="Group">
            <a:extLst>
              <a:ext uri="{FF2B5EF4-FFF2-40B4-BE49-F238E27FC236}">
                <a16:creationId xmlns:a16="http://schemas.microsoft.com/office/drawing/2014/main" id="{6B295F4C-4D7F-6D42-97D1-04B9365B9780}"/>
              </a:ext>
            </a:extLst>
          </p:cNvPr>
          <p:cNvGrpSpPr/>
          <p:nvPr userDrawn="1"/>
        </p:nvGrpSpPr>
        <p:grpSpPr>
          <a:xfrm>
            <a:off x="5715485" y="2163346"/>
            <a:ext cx="897263" cy="1143048"/>
            <a:chOff x="0" y="0"/>
            <a:chExt cx="1443037" cy="1838325"/>
          </a:xfrm>
        </p:grpSpPr>
        <p:sp>
          <p:nvSpPr>
            <p:cNvPr id="77" name="Shape">
              <a:extLst>
                <a:ext uri="{FF2B5EF4-FFF2-40B4-BE49-F238E27FC236}">
                  <a16:creationId xmlns:a16="http://schemas.microsoft.com/office/drawing/2014/main" id="{E0EC4821-DC4F-3F49-85D8-B9173FC15D61}"/>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8" name="Triangle">
              <a:extLst>
                <a:ext uri="{FF2B5EF4-FFF2-40B4-BE49-F238E27FC236}">
                  <a16:creationId xmlns:a16="http://schemas.microsoft.com/office/drawing/2014/main" id="{B2DBCA95-491E-8641-BEEE-44D208F7CEDD}"/>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5" name="DROP YOUR IMAGE HERE">
            <a:extLst>
              <a:ext uri="{FF2B5EF4-FFF2-40B4-BE49-F238E27FC236}">
                <a16:creationId xmlns:a16="http://schemas.microsoft.com/office/drawing/2014/main" id="{72F77CEF-2EEB-DE4C-877E-A870DD89EB71}"/>
              </a:ext>
            </a:extLst>
          </p:cNvPr>
          <p:cNvSpPr/>
          <p:nvPr userDrawn="1"/>
        </p:nvSpPr>
        <p:spPr>
          <a:xfrm>
            <a:off x="4434854" y="1542523"/>
            <a:ext cx="1736501" cy="1701801"/>
          </a:xfrm>
          <a:prstGeom prst="rect">
            <a:avLst/>
          </a:prstGeom>
          <a:solidFill>
            <a:schemeClr val="accent4">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37" name="Picture Placeholder 4">
            <a:extLst>
              <a:ext uri="{FF2B5EF4-FFF2-40B4-BE49-F238E27FC236}">
                <a16:creationId xmlns:a16="http://schemas.microsoft.com/office/drawing/2014/main" id="{5D749CA6-B799-8445-8B4B-FC36DDAE431E}"/>
              </a:ext>
            </a:extLst>
          </p:cNvPr>
          <p:cNvSpPr>
            <a:spLocks noGrp="1"/>
          </p:cNvSpPr>
          <p:nvPr>
            <p:ph type="pic" sz="quarter" idx="12" hasCustomPrompt="1"/>
          </p:nvPr>
        </p:nvSpPr>
        <p:spPr>
          <a:xfrm>
            <a:off x="4518839" y="1635034"/>
            <a:ext cx="1598612" cy="1543050"/>
          </a:xfrm>
        </p:spPr>
        <p:txBody>
          <a:bodyPr/>
          <a:lstStyle/>
          <a:p>
            <a:r>
              <a:rPr lang="en-US"/>
              <a:t>Picture</a:t>
            </a:r>
          </a:p>
        </p:txBody>
      </p:sp>
      <p:grpSp>
        <p:nvGrpSpPr>
          <p:cNvPr id="79" name="Group">
            <a:extLst>
              <a:ext uri="{FF2B5EF4-FFF2-40B4-BE49-F238E27FC236}">
                <a16:creationId xmlns:a16="http://schemas.microsoft.com/office/drawing/2014/main" id="{0DC319EC-C25D-F948-9CB3-780FDC610E68}"/>
              </a:ext>
            </a:extLst>
          </p:cNvPr>
          <p:cNvGrpSpPr/>
          <p:nvPr userDrawn="1"/>
        </p:nvGrpSpPr>
        <p:grpSpPr>
          <a:xfrm>
            <a:off x="9085068" y="2219710"/>
            <a:ext cx="897263" cy="1143048"/>
            <a:chOff x="0" y="0"/>
            <a:chExt cx="1443037" cy="1838325"/>
          </a:xfrm>
        </p:grpSpPr>
        <p:sp>
          <p:nvSpPr>
            <p:cNvPr id="80" name="Shape">
              <a:extLst>
                <a:ext uri="{FF2B5EF4-FFF2-40B4-BE49-F238E27FC236}">
                  <a16:creationId xmlns:a16="http://schemas.microsoft.com/office/drawing/2014/main" id="{BB42F826-CE30-884F-BA19-949AD7265BDA}"/>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1" name="Triangle">
              <a:extLst>
                <a:ext uri="{FF2B5EF4-FFF2-40B4-BE49-F238E27FC236}">
                  <a16:creationId xmlns:a16="http://schemas.microsoft.com/office/drawing/2014/main" id="{C0C0F98D-EC15-524A-B7FF-F27C1EE27001}"/>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6" name="DROP YOUR IMAGE HERE">
            <a:extLst>
              <a:ext uri="{FF2B5EF4-FFF2-40B4-BE49-F238E27FC236}">
                <a16:creationId xmlns:a16="http://schemas.microsoft.com/office/drawing/2014/main" id="{A2CB3114-F529-2846-8479-781980EB4839}"/>
              </a:ext>
            </a:extLst>
          </p:cNvPr>
          <p:cNvSpPr/>
          <p:nvPr userDrawn="1"/>
        </p:nvSpPr>
        <p:spPr>
          <a:xfrm>
            <a:off x="7797199" y="1570561"/>
            <a:ext cx="1736501" cy="1701801"/>
          </a:xfrm>
          <a:prstGeom prst="rect">
            <a:avLst/>
          </a:prstGeom>
          <a:solidFill>
            <a:schemeClr val="accent4">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38" name="Picture Placeholder 4">
            <a:extLst>
              <a:ext uri="{FF2B5EF4-FFF2-40B4-BE49-F238E27FC236}">
                <a16:creationId xmlns:a16="http://schemas.microsoft.com/office/drawing/2014/main" id="{AA253957-A680-1145-B629-DCE4C3DC5D28}"/>
              </a:ext>
            </a:extLst>
          </p:cNvPr>
          <p:cNvSpPr>
            <a:spLocks noGrp="1"/>
          </p:cNvSpPr>
          <p:nvPr>
            <p:ph type="pic" sz="quarter" idx="13" hasCustomPrompt="1"/>
          </p:nvPr>
        </p:nvSpPr>
        <p:spPr>
          <a:xfrm>
            <a:off x="7856302" y="1649936"/>
            <a:ext cx="1598612" cy="1543050"/>
          </a:xfrm>
        </p:spPr>
        <p:txBody>
          <a:bodyPr/>
          <a:lstStyle/>
          <a:p>
            <a:r>
              <a:rPr lang="en-US"/>
              <a:t>Picture</a:t>
            </a:r>
          </a:p>
        </p:txBody>
      </p:sp>
      <p:grpSp>
        <p:nvGrpSpPr>
          <p:cNvPr id="82" name="Group">
            <a:extLst>
              <a:ext uri="{FF2B5EF4-FFF2-40B4-BE49-F238E27FC236}">
                <a16:creationId xmlns:a16="http://schemas.microsoft.com/office/drawing/2014/main" id="{B5E66BF9-88AA-4D4A-B316-68F093A596FF}"/>
              </a:ext>
            </a:extLst>
          </p:cNvPr>
          <p:cNvGrpSpPr/>
          <p:nvPr userDrawn="1"/>
        </p:nvGrpSpPr>
        <p:grpSpPr>
          <a:xfrm>
            <a:off x="9995747" y="4610209"/>
            <a:ext cx="897263" cy="1143048"/>
            <a:chOff x="0" y="0"/>
            <a:chExt cx="1443037" cy="1838325"/>
          </a:xfrm>
        </p:grpSpPr>
        <p:sp>
          <p:nvSpPr>
            <p:cNvPr id="83" name="Shape">
              <a:extLst>
                <a:ext uri="{FF2B5EF4-FFF2-40B4-BE49-F238E27FC236}">
                  <a16:creationId xmlns:a16="http://schemas.microsoft.com/office/drawing/2014/main" id="{3B83BE6A-4E0E-8148-914C-FA3F59DC99E8}"/>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4" name="Triangle">
              <a:extLst>
                <a:ext uri="{FF2B5EF4-FFF2-40B4-BE49-F238E27FC236}">
                  <a16:creationId xmlns:a16="http://schemas.microsoft.com/office/drawing/2014/main" id="{4476DD72-A869-1948-9598-26DA588D190F}"/>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61" name="DROP YOUR IMAGE HERE">
            <a:extLst>
              <a:ext uri="{FF2B5EF4-FFF2-40B4-BE49-F238E27FC236}">
                <a16:creationId xmlns:a16="http://schemas.microsoft.com/office/drawing/2014/main" id="{34521998-50B5-0248-AFA7-F1D6DEDEE175}"/>
              </a:ext>
            </a:extLst>
          </p:cNvPr>
          <p:cNvSpPr/>
          <p:nvPr userDrawn="1"/>
        </p:nvSpPr>
        <p:spPr>
          <a:xfrm>
            <a:off x="8707878" y="3979329"/>
            <a:ext cx="1736501" cy="1701801"/>
          </a:xfrm>
          <a:prstGeom prst="rect">
            <a:avLst/>
          </a:prstGeom>
          <a:solidFill>
            <a:schemeClr val="accent4">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62" name="Picture Placeholder 4">
            <a:extLst>
              <a:ext uri="{FF2B5EF4-FFF2-40B4-BE49-F238E27FC236}">
                <a16:creationId xmlns:a16="http://schemas.microsoft.com/office/drawing/2014/main" id="{948AE686-F9F7-5846-B4C1-97A7C8946E2B}"/>
              </a:ext>
            </a:extLst>
          </p:cNvPr>
          <p:cNvSpPr>
            <a:spLocks noGrp="1"/>
          </p:cNvSpPr>
          <p:nvPr>
            <p:ph type="pic" sz="quarter" idx="17" hasCustomPrompt="1"/>
          </p:nvPr>
        </p:nvSpPr>
        <p:spPr>
          <a:xfrm>
            <a:off x="8786666" y="4062506"/>
            <a:ext cx="1598612" cy="1543050"/>
          </a:xfrm>
        </p:spPr>
        <p:txBody>
          <a:bodyPr/>
          <a:lstStyle/>
          <a:p>
            <a:r>
              <a:rPr lang="en-US"/>
              <a:t>Picture</a:t>
            </a:r>
          </a:p>
        </p:txBody>
      </p:sp>
      <p:grpSp>
        <p:nvGrpSpPr>
          <p:cNvPr id="85" name="Group">
            <a:extLst>
              <a:ext uri="{FF2B5EF4-FFF2-40B4-BE49-F238E27FC236}">
                <a16:creationId xmlns:a16="http://schemas.microsoft.com/office/drawing/2014/main" id="{18625E40-207D-3E4C-874A-7CD99027D656}"/>
              </a:ext>
            </a:extLst>
          </p:cNvPr>
          <p:cNvGrpSpPr/>
          <p:nvPr userDrawn="1"/>
        </p:nvGrpSpPr>
        <p:grpSpPr>
          <a:xfrm>
            <a:off x="6613386" y="4628141"/>
            <a:ext cx="897263" cy="1143048"/>
            <a:chOff x="0" y="0"/>
            <a:chExt cx="1443037" cy="1838325"/>
          </a:xfrm>
        </p:grpSpPr>
        <p:sp>
          <p:nvSpPr>
            <p:cNvPr id="86" name="Shape">
              <a:extLst>
                <a:ext uri="{FF2B5EF4-FFF2-40B4-BE49-F238E27FC236}">
                  <a16:creationId xmlns:a16="http://schemas.microsoft.com/office/drawing/2014/main" id="{F432BB5A-B02A-AB41-BD03-FBE045FAE21A}"/>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7" name="Triangle">
              <a:extLst>
                <a:ext uri="{FF2B5EF4-FFF2-40B4-BE49-F238E27FC236}">
                  <a16:creationId xmlns:a16="http://schemas.microsoft.com/office/drawing/2014/main" id="{7ED31548-3B57-D241-9E6B-5C2AA8D91080}"/>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5" name="DROP YOUR IMAGE HERE">
            <a:extLst>
              <a:ext uri="{FF2B5EF4-FFF2-40B4-BE49-F238E27FC236}">
                <a16:creationId xmlns:a16="http://schemas.microsoft.com/office/drawing/2014/main" id="{37A9C683-7D2B-D145-9D9E-C9C9C329E19E}"/>
              </a:ext>
            </a:extLst>
          </p:cNvPr>
          <p:cNvSpPr/>
          <p:nvPr userDrawn="1"/>
        </p:nvSpPr>
        <p:spPr>
          <a:xfrm>
            <a:off x="5327805" y="3991370"/>
            <a:ext cx="1736501" cy="1701801"/>
          </a:xfrm>
          <a:prstGeom prst="rect">
            <a:avLst/>
          </a:prstGeom>
          <a:solidFill>
            <a:schemeClr val="accent4">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56" name="Picture Placeholder 4">
            <a:extLst>
              <a:ext uri="{FF2B5EF4-FFF2-40B4-BE49-F238E27FC236}">
                <a16:creationId xmlns:a16="http://schemas.microsoft.com/office/drawing/2014/main" id="{5AED2E6D-E934-D145-8A64-2BE991299870}"/>
              </a:ext>
            </a:extLst>
          </p:cNvPr>
          <p:cNvSpPr>
            <a:spLocks noGrp="1"/>
          </p:cNvSpPr>
          <p:nvPr>
            <p:ph type="pic" sz="quarter" idx="16" hasCustomPrompt="1"/>
          </p:nvPr>
        </p:nvSpPr>
        <p:spPr>
          <a:xfrm>
            <a:off x="5396321" y="4062506"/>
            <a:ext cx="1598612" cy="1543050"/>
          </a:xfrm>
        </p:spPr>
        <p:txBody>
          <a:bodyPr/>
          <a:lstStyle/>
          <a:p>
            <a:r>
              <a:rPr lang="en-US"/>
              <a:t>Picture</a:t>
            </a:r>
          </a:p>
        </p:txBody>
      </p:sp>
      <p:grpSp>
        <p:nvGrpSpPr>
          <p:cNvPr id="88" name="Group">
            <a:extLst>
              <a:ext uri="{FF2B5EF4-FFF2-40B4-BE49-F238E27FC236}">
                <a16:creationId xmlns:a16="http://schemas.microsoft.com/office/drawing/2014/main" id="{9BE321E8-32C4-EF48-A5C3-C3005D73F99E}"/>
              </a:ext>
            </a:extLst>
          </p:cNvPr>
          <p:cNvGrpSpPr/>
          <p:nvPr userDrawn="1"/>
        </p:nvGrpSpPr>
        <p:grpSpPr>
          <a:xfrm>
            <a:off x="3155545" y="4623038"/>
            <a:ext cx="897263" cy="1143048"/>
            <a:chOff x="0" y="0"/>
            <a:chExt cx="1443037" cy="1838325"/>
          </a:xfrm>
        </p:grpSpPr>
        <p:sp>
          <p:nvSpPr>
            <p:cNvPr id="89" name="Shape">
              <a:extLst>
                <a:ext uri="{FF2B5EF4-FFF2-40B4-BE49-F238E27FC236}">
                  <a16:creationId xmlns:a16="http://schemas.microsoft.com/office/drawing/2014/main" id="{F273B2D8-DA62-BF43-93C6-80D317B5868B}"/>
                </a:ext>
              </a:extLst>
            </p:cNvPr>
            <p:cNvSpPr/>
            <p:nvPr/>
          </p:nvSpPr>
          <p:spPr>
            <a:xfrm>
              <a:off x="816769" y="0"/>
              <a:ext cx="273845" cy="1838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926"/>
                  </a:lnTo>
                  <a:lnTo>
                    <a:pt x="0" y="21600"/>
                  </a:lnTo>
                  <a:cubicBezTo>
                    <a:pt x="0" y="14344"/>
                    <a:pt x="0" y="7256"/>
                    <a:pt x="0" y="0"/>
                  </a:cubicBezTo>
                  <a:close/>
                </a:path>
              </a:pathLst>
            </a:custGeom>
            <a:solidFill>
              <a:schemeClr val="bg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0" name="Triangle">
              <a:extLst>
                <a:ext uri="{FF2B5EF4-FFF2-40B4-BE49-F238E27FC236}">
                  <a16:creationId xmlns:a16="http://schemas.microsoft.com/office/drawing/2014/main" id="{C7CBC2F3-1D39-AA4A-A99D-9901D9DFFB9C}"/>
                </a:ext>
              </a:extLst>
            </p:cNvPr>
            <p:cNvSpPr/>
            <p:nvPr/>
          </p:nvSpPr>
          <p:spPr>
            <a:xfrm>
              <a:off x="0" y="544281"/>
              <a:ext cx="1443038" cy="12906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2226" y="21600"/>
                  </a:lnTo>
                  <a:lnTo>
                    <a:pt x="0" y="21600"/>
                  </a:lnTo>
                  <a:close/>
                </a:path>
              </a:pathLst>
            </a:custGeom>
            <a:solidFill>
              <a:srgbClr val="91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49" name="DROP YOUR IMAGE HERE">
            <a:extLst>
              <a:ext uri="{FF2B5EF4-FFF2-40B4-BE49-F238E27FC236}">
                <a16:creationId xmlns:a16="http://schemas.microsoft.com/office/drawing/2014/main" id="{C88A6B99-0212-8240-B419-581DD8CEB599}"/>
              </a:ext>
            </a:extLst>
          </p:cNvPr>
          <p:cNvSpPr/>
          <p:nvPr userDrawn="1"/>
        </p:nvSpPr>
        <p:spPr>
          <a:xfrm>
            <a:off x="1867676" y="3991370"/>
            <a:ext cx="1736501" cy="1701801"/>
          </a:xfrm>
          <a:prstGeom prst="rect">
            <a:avLst/>
          </a:prstGeom>
          <a:solidFill>
            <a:schemeClr val="accent4">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a:solidFill>
                  <a:srgbClr val="FFFFFF"/>
                </a:solidFill>
                <a:latin typeface="Lato Bold"/>
                <a:ea typeface="Lato Bold"/>
                <a:cs typeface="Lato Bold"/>
                <a:sym typeface="Lato Bold"/>
              </a:defRPr>
            </a:lvl1pPr>
          </a:lstStyle>
          <a:p>
            <a:endParaRPr/>
          </a:p>
        </p:txBody>
      </p:sp>
      <p:sp>
        <p:nvSpPr>
          <p:cNvPr id="50" name="Picture Placeholder 4">
            <a:extLst>
              <a:ext uri="{FF2B5EF4-FFF2-40B4-BE49-F238E27FC236}">
                <a16:creationId xmlns:a16="http://schemas.microsoft.com/office/drawing/2014/main" id="{E1F15440-1099-F945-B69A-FDA76626B469}"/>
              </a:ext>
            </a:extLst>
          </p:cNvPr>
          <p:cNvSpPr>
            <a:spLocks noGrp="1"/>
          </p:cNvSpPr>
          <p:nvPr>
            <p:ph type="pic" sz="quarter" idx="15" hasCustomPrompt="1"/>
          </p:nvPr>
        </p:nvSpPr>
        <p:spPr>
          <a:xfrm>
            <a:off x="1934106" y="4070745"/>
            <a:ext cx="1598612" cy="1543050"/>
          </a:xfrm>
        </p:spPr>
        <p:txBody>
          <a:bodyPr/>
          <a:lstStyle/>
          <a:p>
            <a:r>
              <a:rPr lang="en-US"/>
              <a:t>Picture</a:t>
            </a:r>
          </a:p>
        </p:txBody>
      </p:sp>
      <p:sp>
        <p:nvSpPr>
          <p:cNvPr id="91" name="Text Placeholder 2">
            <a:extLst>
              <a:ext uri="{FF2B5EF4-FFF2-40B4-BE49-F238E27FC236}">
                <a16:creationId xmlns:a16="http://schemas.microsoft.com/office/drawing/2014/main" id="{0D59F7F0-0994-AF4D-9C41-FB6D2A02B6FB}"/>
              </a:ext>
            </a:extLst>
          </p:cNvPr>
          <p:cNvSpPr>
            <a:spLocks noGrp="1"/>
          </p:cNvSpPr>
          <p:nvPr>
            <p:ph type="body" sz="quarter" idx="10"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Tree>
    <p:extLst>
      <p:ext uri="{BB962C8B-B14F-4D97-AF65-F5344CB8AC3E}">
        <p14:creationId xmlns:p14="http://schemas.microsoft.com/office/powerpoint/2010/main" val="1857727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bg>
      <p:bgRef idx="1002">
        <a:schemeClr val="bg1"/>
      </p:bgRef>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828DEB9-686D-2F42-90B0-9207D61B012A}"/>
              </a:ext>
            </a:extLst>
          </p:cNvPr>
          <p:cNvSpPr/>
          <p:nvPr userDrawn="1"/>
        </p:nvSpPr>
        <p:spPr>
          <a:xfrm rot="20838404">
            <a:off x="-1090419" y="-1964560"/>
            <a:ext cx="14404036" cy="64013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00" y="0"/>
                </a:lnTo>
                <a:lnTo>
                  <a:pt x="21600" y="0"/>
                </a:lnTo>
                <a:lnTo>
                  <a:pt x="1920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pic>
        <p:nvPicPr>
          <p:cNvPr id="11" name="Picture 10" descr="Background pattern&#10;&#10;Description automatically generated">
            <a:extLst>
              <a:ext uri="{FF2B5EF4-FFF2-40B4-BE49-F238E27FC236}">
                <a16:creationId xmlns:a16="http://schemas.microsoft.com/office/drawing/2014/main" id="{E86F8A79-84BC-F84F-ADBE-870FF41372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pic>
        <p:nvPicPr>
          <p:cNvPr id="3" name="Picture 2" descr="Logo&#10;&#10;Description automatically generated">
            <a:extLst>
              <a:ext uri="{FF2B5EF4-FFF2-40B4-BE49-F238E27FC236}">
                <a16:creationId xmlns:a16="http://schemas.microsoft.com/office/drawing/2014/main" id="{FF568DAE-A073-F044-B77D-F98A8ED6DF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4357" y="44208"/>
            <a:ext cx="1811979" cy="914368"/>
          </a:xfrm>
          <a:prstGeom prst="rect">
            <a:avLst/>
          </a:prstGeom>
        </p:spPr>
      </p:pic>
      <p:sp>
        <p:nvSpPr>
          <p:cNvPr id="15" name="Triangle">
            <a:extLst>
              <a:ext uri="{FF2B5EF4-FFF2-40B4-BE49-F238E27FC236}">
                <a16:creationId xmlns:a16="http://schemas.microsoft.com/office/drawing/2014/main" id="{41A30FFD-CC7B-124D-8990-F6CD096E3CA7}"/>
              </a:ext>
            </a:extLst>
          </p:cNvPr>
          <p:cNvSpPr/>
          <p:nvPr userDrawn="1"/>
        </p:nvSpPr>
        <p:spPr>
          <a:xfrm>
            <a:off x="5424485" y="3157535"/>
            <a:ext cx="6898142" cy="2467997"/>
          </a:xfrm>
          <a:custGeom>
            <a:avLst/>
            <a:gdLst/>
            <a:ahLst/>
            <a:cxnLst>
              <a:cxn ang="0">
                <a:pos x="wd2" y="hd2"/>
              </a:cxn>
              <a:cxn ang="5400000">
                <a:pos x="wd2" y="hd2"/>
              </a:cxn>
              <a:cxn ang="10800000">
                <a:pos x="wd2" y="hd2"/>
              </a:cxn>
              <a:cxn ang="16200000">
                <a:pos x="wd2" y="hd2"/>
              </a:cxn>
            </a:cxnLst>
            <a:rect l="0" t="0" r="r" b="b"/>
            <a:pathLst>
              <a:path w="21600" h="21600" extrusionOk="0">
                <a:moveTo>
                  <a:pt x="21477" y="0"/>
                </a:moveTo>
                <a:lnTo>
                  <a:pt x="0" y="21600"/>
                </a:lnTo>
                <a:lnTo>
                  <a:pt x="21600" y="9898"/>
                </a:lnTo>
                <a:lnTo>
                  <a:pt x="21477" y="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9" name="Shape">
            <a:extLst>
              <a:ext uri="{FF2B5EF4-FFF2-40B4-BE49-F238E27FC236}">
                <a16:creationId xmlns:a16="http://schemas.microsoft.com/office/drawing/2014/main" id="{49DC3E08-34B0-FF48-89E5-F0CD4833B4E0}"/>
              </a:ext>
            </a:extLst>
          </p:cNvPr>
          <p:cNvSpPr/>
          <p:nvPr userDrawn="1"/>
        </p:nvSpPr>
        <p:spPr>
          <a:xfrm>
            <a:off x="-530942" y="4042793"/>
            <a:ext cx="9409471" cy="2979175"/>
          </a:xfrm>
          <a:custGeom>
            <a:avLst/>
            <a:gdLst/>
            <a:ahLst/>
            <a:cxnLst>
              <a:cxn ang="0">
                <a:pos x="wd2" y="hd2"/>
              </a:cxn>
              <a:cxn ang="5400000">
                <a:pos x="wd2" y="hd2"/>
              </a:cxn>
              <a:cxn ang="10800000">
                <a:pos x="wd2" y="hd2"/>
              </a:cxn>
              <a:cxn ang="16200000">
                <a:pos x="wd2" y="hd2"/>
              </a:cxn>
            </a:cxnLst>
            <a:rect l="0" t="0" r="r" b="b"/>
            <a:pathLst>
              <a:path w="21600" h="21600" extrusionOk="0">
                <a:moveTo>
                  <a:pt x="3860" y="21386"/>
                </a:moveTo>
                <a:lnTo>
                  <a:pt x="0" y="21386"/>
                </a:lnTo>
                <a:cubicBezTo>
                  <a:pt x="1" y="18979"/>
                  <a:pt x="1" y="16573"/>
                  <a:pt x="2" y="14166"/>
                </a:cubicBezTo>
                <a:lnTo>
                  <a:pt x="21600" y="0"/>
                </a:lnTo>
                <a:lnTo>
                  <a:pt x="3995" y="21600"/>
                </a:lnTo>
                <a:lnTo>
                  <a:pt x="3860" y="21386"/>
                </a:lnTo>
                <a:close/>
              </a:path>
            </a:pathLst>
          </a:custGeom>
          <a:solidFill>
            <a:srgbClr val="910000">
              <a:alpha val="80000"/>
            </a:srgbClr>
          </a:solidFill>
          <a:ln w="12700">
            <a:miter lim="400000"/>
          </a:ln>
        </p:spPr>
        <p:txBody>
          <a:bodyPr lIns="45719" rIns="45719" anchor="ctr"/>
          <a:lstStyle/>
          <a:p>
            <a:pPr algn="ctr">
              <a:defRPr>
                <a:solidFill>
                  <a:srgbClr val="FFFFFF"/>
                </a:solidFill>
              </a:defRPr>
            </a:pPr>
            <a:endParaRPr/>
          </a:p>
        </p:txBody>
      </p:sp>
      <p:sp>
        <p:nvSpPr>
          <p:cNvPr id="7" name="TextBox 6">
            <a:extLst>
              <a:ext uri="{FF2B5EF4-FFF2-40B4-BE49-F238E27FC236}">
                <a16:creationId xmlns:a16="http://schemas.microsoft.com/office/drawing/2014/main" id="{F2322B8A-CE32-DD43-938E-A58172C9545F}"/>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14" name="Picture 13" descr="Text&#10;&#10;Description automatically generated with medium confidence">
            <a:extLst>
              <a:ext uri="{FF2B5EF4-FFF2-40B4-BE49-F238E27FC236}">
                <a16:creationId xmlns:a16="http://schemas.microsoft.com/office/drawing/2014/main" id="{07803033-0F6D-5379-A4EC-7A460A2B5DE7}"/>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9557238" y="6199741"/>
            <a:ext cx="2222640" cy="391108"/>
          </a:xfrm>
          <a:prstGeom prst="rect">
            <a:avLst/>
          </a:prstGeom>
        </p:spPr>
      </p:pic>
      <p:sp>
        <p:nvSpPr>
          <p:cNvPr id="16" name="Slide Number">
            <a:extLst>
              <a:ext uri="{FF2B5EF4-FFF2-40B4-BE49-F238E27FC236}">
                <a16:creationId xmlns:a16="http://schemas.microsoft.com/office/drawing/2014/main" id="{391A07AD-BE6B-4EDD-ADAD-EEB1E705DC57}"/>
              </a:ext>
            </a:extLst>
          </p:cNvPr>
          <p:cNvSpPr txBox="1">
            <a:spLocks noGrp="1"/>
          </p:cNvSpPr>
          <p:nvPr>
            <p:ph type="sldNum" sz="quarter" idx="2"/>
          </p:nvPr>
        </p:nvSpPr>
        <p:spPr>
          <a:xfrm>
            <a:off x="9168346" y="6501020"/>
            <a:ext cx="2844801" cy="307777"/>
          </a:xfrm>
          <a:prstGeom prst="rect">
            <a:avLst/>
          </a:prstGeom>
        </p:spPr>
        <p:txBody>
          <a:bodyPr/>
          <a:lstStyle>
            <a:lvl1pPr>
              <a:defRPr>
                <a:ln>
                  <a:noFill/>
                </a:ln>
                <a:solidFill>
                  <a:schemeClr val="tx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77109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575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xfrm>
            <a:off x="9168346" y="6501020"/>
            <a:ext cx="2844801" cy="307777"/>
          </a:xfrm>
          <a:prstGeom prst="rect">
            <a:avLst/>
          </a:prstGeom>
        </p:spPr>
        <p:txBody>
          <a:bodyPr/>
          <a:lstStyle>
            <a:lvl1pPr>
              <a:defRPr>
                <a:ln>
                  <a:noFill/>
                </a:ln>
                <a:solidFill>
                  <a:schemeClr val="tx1"/>
                </a:solidFill>
              </a:defRPr>
            </a:lvl1pPr>
          </a:lstStyle>
          <a:p>
            <a:fld id="{86CB4B4D-7CA3-9044-876B-883B54F8677D}" type="slidenum">
              <a:rPr lang="en-US" smtClean="0"/>
              <a:pPr/>
              <a:t>‹#›</a:t>
            </a:fld>
            <a:endParaRPr lang="en-US"/>
          </a:p>
        </p:txBody>
      </p:sp>
      <p:sp>
        <p:nvSpPr>
          <p:cNvPr id="5" name="TextBox 4">
            <a:extLst>
              <a:ext uri="{FF2B5EF4-FFF2-40B4-BE49-F238E27FC236}">
                <a16:creationId xmlns:a16="http://schemas.microsoft.com/office/drawing/2014/main" id="{00324991-B746-8444-AEB3-4C99E8B3DCE7}"/>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222A35"/>
                </a:solidFill>
                <a:effectLst/>
                <a:uFillTx/>
                <a:latin typeface="Arial" panose="020B0604020202020204" pitchFamily="34" charset="0"/>
                <a:ea typeface="+mn-ea"/>
                <a:cs typeface="Arial" panose="020B0604020202020204" pitchFamily="34" charset="0"/>
                <a:sym typeface="Lato-Regular"/>
              </a:rPr>
              <a:t>WWW.NVBDC.ORG | (888)-CERTIFIED</a:t>
            </a:r>
          </a:p>
        </p:txBody>
      </p:sp>
      <p:pic>
        <p:nvPicPr>
          <p:cNvPr id="6" name="Picture 5" descr="Logo&#10;&#10;Description automatically generated">
            <a:extLst>
              <a:ext uri="{FF2B5EF4-FFF2-40B4-BE49-F238E27FC236}">
                <a16:creationId xmlns:a16="http://schemas.microsoft.com/office/drawing/2014/main" id="{7EDFCED8-961B-5E42-AD45-0738112038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sp>
        <p:nvSpPr>
          <p:cNvPr id="8" name="Triangle">
            <a:extLst>
              <a:ext uri="{FF2B5EF4-FFF2-40B4-BE49-F238E27FC236}">
                <a16:creationId xmlns:a16="http://schemas.microsoft.com/office/drawing/2014/main" id="{375C55D9-FB33-2A41-9895-77327A81A85C}"/>
              </a:ext>
            </a:extLst>
          </p:cNvPr>
          <p:cNvSpPr/>
          <p:nvPr userDrawn="1"/>
        </p:nvSpPr>
        <p:spPr>
          <a:xfrm>
            <a:off x="-72571" y="5747656"/>
            <a:ext cx="11843657" cy="11756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0800"/>
                </a:lnTo>
                <a:lnTo>
                  <a:pt x="0" y="2160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pic>
        <p:nvPicPr>
          <p:cNvPr id="2" name="Picture 1">
            <a:extLst>
              <a:ext uri="{FF2B5EF4-FFF2-40B4-BE49-F238E27FC236}">
                <a16:creationId xmlns:a16="http://schemas.microsoft.com/office/drawing/2014/main" id="{A61DFF05-095B-F740-8F59-01ECF3392419}"/>
              </a:ext>
            </a:extLst>
          </p:cNvPr>
          <p:cNvPicPr>
            <a:picLocks noChangeAspect="1"/>
          </p:cNvPicPr>
          <p:nvPr userDrawn="1"/>
        </p:nvPicPr>
        <p:blipFill>
          <a:blip r:embed="rId4"/>
          <a:stretch>
            <a:fillRect/>
          </a:stretch>
        </p:blipFill>
        <p:spPr>
          <a:xfrm>
            <a:off x="110636" y="79167"/>
            <a:ext cx="825500" cy="1079500"/>
          </a:xfrm>
          <a:prstGeom prst="rect">
            <a:avLst/>
          </a:prstGeom>
        </p:spPr>
      </p:pic>
      <p:sp>
        <p:nvSpPr>
          <p:cNvPr id="9" name="TextBox 8">
            <a:extLst>
              <a:ext uri="{FF2B5EF4-FFF2-40B4-BE49-F238E27FC236}">
                <a16:creationId xmlns:a16="http://schemas.microsoft.com/office/drawing/2014/main" id="{0CFB0A02-790E-9845-BBBE-E5683FCC4C5B}"/>
              </a:ext>
            </a:extLst>
          </p:cNvPr>
          <p:cNvSpPr txBox="1"/>
          <p:nvPr userDrawn="1"/>
        </p:nvSpPr>
        <p:spPr>
          <a:xfrm>
            <a:off x="178853" y="6533917"/>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latin typeface="Arial" panose="020B0604020202020204" pitchFamily="34" charset="0"/>
                <a:ea typeface="+mn-ea"/>
                <a:cs typeface="Arial" panose="020B0604020202020204" pitchFamily="34" charset="0"/>
                <a:sym typeface="Lato-Regular"/>
              </a:rPr>
              <a:t>NVBDC.ORG | (888)-CERTIFIED</a:t>
            </a:r>
          </a:p>
        </p:txBody>
      </p:sp>
      <p:sp>
        <p:nvSpPr>
          <p:cNvPr id="4" name="Text Placeholder 3">
            <a:extLst>
              <a:ext uri="{FF2B5EF4-FFF2-40B4-BE49-F238E27FC236}">
                <a16:creationId xmlns:a16="http://schemas.microsoft.com/office/drawing/2014/main" id="{397A7ECD-4A8F-8A4B-BBA7-0E7873EEB04C}"/>
              </a:ext>
            </a:extLst>
          </p:cNvPr>
          <p:cNvSpPr>
            <a:spLocks noGrp="1"/>
          </p:cNvSpPr>
          <p:nvPr>
            <p:ph type="body" sz="quarter" idx="10" hasCustomPrompt="1"/>
          </p:nvPr>
        </p:nvSpPr>
        <p:spPr>
          <a:xfrm>
            <a:off x="1036638" y="356980"/>
            <a:ext cx="7883525" cy="801687"/>
          </a:xfrm>
        </p:spPr>
        <p:txBody>
          <a:bodyPr/>
          <a:lstStyle>
            <a:lvl1pPr marL="0" indent="0">
              <a:buNone/>
              <a:defRPr/>
            </a:lvl1pPr>
          </a:lstStyle>
          <a:p>
            <a:pPr lvl="0"/>
            <a:r>
              <a:rPr lang="en-US" dirty="0"/>
              <a:t>Insert Header</a:t>
            </a:r>
          </a:p>
        </p:txBody>
      </p:sp>
      <p:sp>
        <p:nvSpPr>
          <p:cNvPr id="11" name="Text Placeholder 10">
            <a:extLst>
              <a:ext uri="{FF2B5EF4-FFF2-40B4-BE49-F238E27FC236}">
                <a16:creationId xmlns:a16="http://schemas.microsoft.com/office/drawing/2014/main" id="{0CA06003-C4F9-E34E-80E8-31BC52553905}"/>
              </a:ext>
            </a:extLst>
          </p:cNvPr>
          <p:cNvSpPr>
            <a:spLocks noGrp="1"/>
          </p:cNvSpPr>
          <p:nvPr>
            <p:ph type="body" sz="quarter" idx="11" hasCustomPrompt="1"/>
          </p:nvPr>
        </p:nvSpPr>
        <p:spPr>
          <a:xfrm>
            <a:off x="1036638" y="1652466"/>
            <a:ext cx="10734675" cy="3846513"/>
          </a:xfrm>
        </p:spPr>
        <p:txBody>
          <a:bodyPr/>
          <a:lstStyle>
            <a:lvl1pPr marL="0" indent="0">
              <a:buNone/>
              <a:defRPr/>
            </a:lvl1pPr>
          </a:lstStyle>
          <a:p>
            <a:pPr lvl="0"/>
            <a:r>
              <a:rPr lang="en-US" dirty="0"/>
              <a:t>Insert Content</a:t>
            </a:r>
          </a:p>
        </p:txBody>
      </p:sp>
    </p:spTree>
    <p:extLst>
      <p:ext uri="{BB962C8B-B14F-4D97-AF65-F5344CB8AC3E}">
        <p14:creationId xmlns:p14="http://schemas.microsoft.com/office/powerpoint/2010/main" val="14747664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1">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xfrm>
            <a:off x="9062719" y="6314221"/>
            <a:ext cx="2844801" cy="307777"/>
          </a:xfrm>
          <a:prstGeom prst="rect">
            <a:avLst/>
          </a:prstGeom>
        </p:spPr>
        <p:txBody>
          <a:bodyPr/>
          <a:lstStyle>
            <a:lvl1pPr>
              <a:defRPr>
                <a:ln>
                  <a:noFill/>
                </a:ln>
                <a:solidFill>
                  <a:schemeClr val="tx1"/>
                </a:solidFill>
              </a:defRPr>
            </a:lvl1pPr>
          </a:lstStyle>
          <a:p>
            <a:fld id="{86CB4B4D-7CA3-9044-876B-883B54F8677D}" type="slidenum">
              <a:rPr lang="en-US" smtClean="0"/>
              <a:pPr/>
              <a:t>‹#›</a:t>
            </a:fld>
            <a:endParaRPr lang="en-US"/>
          </a:p>
        </p:txBody>
      </p:sp>
      <p:sp>
        <p:nvSpPr>
          <p:cNvPr id="5" name="TextBox 4">
            <a:extLst>
              <a:ext uri="{FF2B5EF4-FFF2-40B4-BE49-F238E27FC236}">
                <a16:creationId xmlns:a16="http://schemas.microsoft.com/office/drawing/2014/main" id="{00324991-B746-8444-AEB3-4C99E8B3DCE7}"/>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222A35"/>
                </a:solidFill>
                <a:effectLst/>
                <a:uFillTx/>
                <a:latin typeface="Arial" panose="020B0604020202020204" pitchFamily="34" charset="0"/>
                <a:ea typeface="+mn-ea"/>
                <a:cs typeface="Arial" panose="020B0604020202020204" pitchFamily="34" charset="0"/>
                <a:sym typeface="Lato-Regular"/>
              </a:rPr>
              <a:t>WWW.NVBDC.ORG | (888)-CERTIFIED</a:t>
            </a:r>
          </a:p>
        </p:txBody>
      </p:sp>
      <p:pic>
        <p:nvPicPr>
          <p:cNvPr id="6" name="Picture 5" descr="Logo&#10;&#10;Description automatically generated">
            <a:extLst>
              <a:ext uri="{FF2B5EF4-FFF2-40B4-BE49-F238E27FC236}">
                <a16:creationId xmlns:a16="http://schemas.microsoft.com/office/drawing/2014/main" id="{7EDFCED8-961B-5E42-AD45-0738112038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sp>
        <p:nvSpPr>
          <p:cNvPr id="8" name="Triangle">
            <a:extLst>
              <a:ext uri="{FF2B5EF4-FFF2-40B4-BE49-F238E27FC236}">
                <a16:creationId xmlns:a16="http://schemas.microsoft.com/office/drawing/2014/main" id="{375C55D9-FB33-2A41-9895-77327A81A85C}"/>
              </a:ext>
            </a:extLst>
          </p:cNvPr>
          <p:cNvSpPr/>
          <p:nvPr userDrawn="1"/>
        </p:nvSpPr>
        <p:spPr>
          <a:xfrm>
            <a:off x="-72571" y="5747656"/>
            <a:ext cx="11843657" cy="11756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0800"/>
                </a:lnTo>
                <a:lnTo>
                  <a:pt x="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pic>
        <p:nvPicPr>
          <p:cNvPr id="2" name="Picture 1">
            <a:extLst>
              <a:ext uri="{FF2B5EF4-FFF2-40B4-BE49-F238E27FC236}">
                <a16:creationId xmlns:a16="http://schemas.microsoft.com/office/drawing/2014/main" id="{A61DFF05-095B-F740-8F59-01ECF3392419}"/>
              </a:ext>
            </a:extLst>
          </p:cNvPr>
          <p:cNvPicPr>
            <a:picLocks noChangeAspect="1"/>
          </p:cNvPicPr>
          <p:nvPr userDrawn="1"/>
        </p:nvPicPr>
        <p:blipFill>
          <a:blip r:embed="rId3"/>
          <a:stretch>
            <a:fillRect/>
          </a:stretch>
        </p:blipFill>
        <p:spPr>
          <a:xfrm>
            <a:off x="110636" y="79167"/>
            <a:ext cx="825500" cy="1079500"/>
          </a:xfrm>
          <a:prstGeom prst="rect">
            <a:avLst/>
          </a:prstGeom>
        </p:spPr>
      </p:pic>
      <p:sp>
        <p:nvSpPr>
          <p:cNvPr id="9" name="TextBox 8">
            <a:extLst>
              <a:ext uri="{FF2B5EF4-FFF2-40B4-BE49-F238E27FC236}">
                <a16:creationId xmlns:a16="http://schemas.microsoft.com/office/drawing/2014/main" id="{0CFB0A02-790E-9845-BBBE-E5683FCC4C5B}"/>
              </a:ext>
            </a:extLst>
          </p:cNvPr>
          <p:cNvSpPr txBox="1"/>
          <p:nvPr userDrawn="1"/>
        </p:nvSpPr>
        <p:spPr>
          <a:xfrm>
            <a:off x="178853" y="6533917"/>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latin typeface="Arial" panose="020B0604020202020204" pitchFamily="34" charset="0"/>
                <a:ea typeface="+mn-ea"/>
                <a:cs typeface="Arial" panose="020B0604020202020204" pitchFamily="34" charset="0"/>
                <a:sym typeface="Lato-Regular"/>
              </a:rPr>
              <a:t>NVBDC.ORG | (888)-CERTIFIED</a:t>
            </a:r>
          </a:p>
        </p:txBody>
      </p:sp>
      <p:sp>
        <p:nvSpPr>
          <p:cNvPr id="10" name="Text Placeholder 3">
            <a:extLst>
              <a:ext uri="{FF2B5EF4-FFF2-40B4-BE49-F238E27FC236}">
                <a16:creationId xmlns:a16="http://schemas.microsoft.com/office/drawing/2014/main" id="{78DB099A-2E56-A740-9817-FECFD0CED928}"/>
              </a:ext>
            </a:extLst>
          </p:cNvPr>
          <p:cNvSpPr>
            <a:spLocks noGrp="1"/>
          </p:cNvSpPr>
          <p:nvPr>
            <p:ph type="body" sz="quarter" idx="10" hasCustomPrompt="1"/>
          </p:nvPr>
        </p:nvSpPr>
        <p:spPr>
          <a:xfrm>
            <a:off x="1907494" y="356980"/>
            <a:ext cx="7883525" cy="801687"/>
          </a:xfrm>
        </p:spPr>
        <p:txBody>
          <a:bodyPr/>
          <a:lstStyle/>
          <a:p>
            <a:pPr lvl="0"/>
            <a:r>
              <a:rPr lang="en-US" dirty="0"/>
              <a:t>Insert Header</a:t>
            </a:r>
          </a:p>
        </p:txBody>
      </p:sp>
      <p:sp>
        <p:nvSpPr>
          <p:cNvPr id="11" name="Text Placeholder 10">
            <a:extLst>
              <a:ext uri="{FF2B5EF4-FFF2-40B4-BE49-F238E27FC236}">
                <a16:creationId xmlns:a16="http://schemas.microsoft.com/office/drawing/2014/main" id="{4FCA8A4C-A0F9-F949-9FE5-40B87362E0CE}"/>
              </a:ext>
            </a:extLst>
          </p:cNvPr>
          <p:cNvSpPr>
            <a:spLocks noGrp="1"/>
          </p:cNvSpPr>
          <p:nvPr>
            <p:ph type="body" sz="quarter" idx="11" hasCustomPrompt="1"/>
          </p:nvPr>
        </p:nvSpPr>
        <p:spPr>
          <a:xfrm>
            <a:off x="1036638" y="1784350"/>
            <a:ext cx="10734675" cy="3846513"/>
          </a:xfrm>
        </p:spPr>
        <p:txBody>
          <a:bodyPr/>
          <a:lstStyle/>
          <a:p>
            <a:pPr lvl="0"/>
            <a:r>
              <a:rPr lang="en-US" dirty="0"/>
              <a:t>Insert Content</a:t>
            </a:r>
          </a:p>
        </p:txBody>
      </p:sp>
    </p:spTree>
    <p:extLst>
      <p:ext uri="{BB962C8B-B14F-4D97-AF65-F5344CB8AC3E}">
        <p14:creationId xmlns:p14="http://schemas.microsoft.com/office/powerpoint/2010/main" val="11635565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2">
    <p:bg>
      <p:bgRef idx="1002">
        <a:schemeClr val="bg1"/>
      </p:bgRef>
    </p:bg>
    <p:spTree>
      <p:nvGrpSpPr>
        <p:cNvPr id="1" name=""/>
        <p:cNvGrpSpPr/>
        <p:nvPr/>
      </p:nvGrpSpPr>
      <p:grpSpPr>
        <a:xfrm>
          <a:off x="0" y="0"/>
          <a:ext cx="0" cy="0"/>
          <a:chOff x="0" y="0"/>
          <a:chExt cx="0" cy="0"/>
        </a:xfrm>
      </p:grpSpPr>
      <p:sp>
        <p:nvSpPr>
          <p:cNvPr id="33" name="Triangle"/>
          <p:cNvSpPr/>
          <p:nvPr/>
        </p:nvSpPr>
        <p:spPr>
          <a:xfrm rot="413077" flipV="1">
            <a:off x="9602358" y="5832202"/>
            <a:ext cx="2933394" cy="1081782"/>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34"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35"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36"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37"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38"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39" name="Slide Number"/>
          <p:cNvSpPr txBox="1">
            <a:spLocks noGrp="1"/>
          </p:cNvSpPr>
          <p:nvPr>
            <p:ph type="sldNum" sz="quarter" idx="2"/>
          </p:nvPr>
        </p:nvSpPr>
        <p:spPr>
          <a:xfrm>
            <a:off x="8839200" y="6354136"/>
            <a:ext cx="2844800" cy="368301"/>
          </a:xfrm>
          <a:prstGeom prst="rect">
            <a:avLst/>
          </a:prstGeom>
        </p:spPr>
        <p:txBody>
          <a:bodyPr/>
          <a:lstStyle/>
          <a:p>
            <a:fld id="{86CB4B4D-7CA3-9044-876B-883B54F8677D}" type="slidenum">
              <a:rPr/>
              <a:t>‹#›</a:t>
            </a:fld>
            <a:endParaRPr/>
          </a:p>
        </p:txBody>
      </p:sp>
      <p:sp>
        <p:nvSpPr>
          <p:cNvPr id="10" name="TextBox 9">
            <a:extLst>
              <a:ext uri="{FF2B5EF4-FFF2-40B4-BE49-F238E27FC236}">
                <a16:creationId xmlns:a16="http://schemas.microsoft.com/office/drawing/2014/main" id="{3A42BA38-FB93-654C-B1C6-1E01A823E199}"/>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2A35"/>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11" name="Picture 10" descr="Logo&#10;&#10;Description automatically generated">
            <a:extLst>
              <a:ext uri="{FF2B5EF4-FFF2-40B4-BE49-F238E27FC236}">
                <a16:creationId xmlns:a16="http://schemas.microsoft.com/office/drawing/2014/main" id="{A6792AFD-614F-A746-8AA9-C8F83CFE12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12" name="Picture 11" descr="Background pattern&#10;&#10;Description automatically generated">
            <a:extLst>
              <a:ext uri="{FF2B5EF4-FFF2-40B4-BE49-F238E27FC236}">
                <a16:creationId xmlns:a16="http://schemas.microsoft.com/office/drawing/2014/main" id="{19142535-63ED-6842-8577-8B5E44C2D4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3" name="Text Placeholder 2">
            <a:extLst>
              <a:ext uri="{FF2B5EF4-FFF2-40B4-BE49-F238E27FC236}">
                <a16:creationId xmlns:a16="http://schemas.microsoft.com/office/drawing/2014/main" id="{C7595AF5-B7B8-454F-95E1-9115839BE655}"/>
              </a:ext>
            </a:extLst>
          </p:cNvPr>
          <p:cNvSpPr>
            <a:spLocks noGrp="1"/>
          </p:cNvSpPr>
          <p:nvPr>
            <p:ph type="body" sz="quarter" idx="10"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
        <p:nvSpPr>
          <p:cNvPr id="5" name="Content Placeholder 4">
            <a:extLst>
              <a:ext uri="{FF2B5EF4-FFF2-40B4-BE49-F238E27FC236}">
                <a16:creationId xmlns:a16="http://schemas.microsoft.com/office/drawing/2014/main" id="{972D2DDA-6AA4-DD42-83C5-D8F4824226DA}"/>
              </a:ext>
            </a:extLst>
          </p:cNvPr>
          <p:cNvSpPr>
            <a:spLocks noGrp="1"/>
          </p:cNvSpPr>
          <p:nvPr>
            <p:ph sz="quarter" idx="11" hasCustomPrompt="1"/>
          </p:nvPr>
        </p:nvSpPr>
        <p:spPr>
          <a:xfrm>
            <a:off x="920750" y="1385888"/>
            <a:ext cx="10523538" cy="4751387"/>
          </a:xfrm>
        </p:spPr>
        <p:txBody>
          <a:bodyPr/>
          <a:lstStyle/>
          <a:p>
            <a:pPr lvl="0"/>
            <a:r>
              <a:rPr lang="en-US" dirty="0"/>
              <a:t>Insert Content</a:t>
            </a:r>
          </a:p>
        </p:txBody>
      </p:sp>
    </p:spTree>
    <p:extLst>
      <p:ext uri="{BB962C8B-B14F-4D97-AF65-F5344CB8AC3E}">
        <p14:creationId xmlns:p14="http://schemas.microsoft.com/office/powerpoint/2010/main" val="1002923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2">
    <p:bg>
      <p:bgRef idx="1002">
        <a:schemeClr val="bg1"/>
      </p:bgRef>
    </p:bg>
    <p:spTree>
      <p:nvGrpSpPr>
        <p:cNvPr id="1" name=""/>
        <p:cNvGrpSpPr/>
        <p:nvPr/>
      </p:nvGrpSpPr>
      <p:grpSpPr>
        <a:xfrm>
          <a:off x="0" y="0"/>
          <a:ext cx="0" cy="0"/>
          <a:chOff x="0" y="0"/>
          <a:chExt cx="0" cy="0"/>
        </a:xfrm>
      </p:grpSpPr>
      <p:sp>
        <p:nvSpPr>
          <p:cNvPr id="33" name="Triangle"/>
          <p:cNvSpPr/>
          <p:nvPr/>
        </p:nvSpPr>
        <p:spPr>
          <a:xfrm rot="413077" flipV="1">
            <a:off x="9602358" y="5832202"/>
            <a:ext cx="2933394" cy="1081782"/>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34"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35"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36"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37"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38"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39" name="Slide Number"/>
          <p:cNvSpPr txBox="1">
            <a:spLocks noGrp="1"/>
          </p:cNvSpPr>
          <p:nvPr>
            <p:ph type="sldNum" sz="quarter" idx="2"/>
          </p:nvPr>
        </p:nvSpPr>
        <p:spPr>
          <a:xfrm>
            <a:off x="8839200" y="6354136"/>
            <a:ext cx="2844800" cy="368301"/>
          </a:xfrm>
          <a:prstGeom prst="rect">
            <a:avLst/>
          </a:prstGeom>
        </p:spPr>
        <p:txBody>
          <a:bodyPr/>
          <a:lstStyle/>
          <a:p>
            <a:fld id="{86CB4B4D-7CA3-9044-876B-883B54F8677D}" type="slidenum">
              <a:rPr/>
              <a:t>‹#›</a:t>
            </a:fld>
            <a:endParaRPr/>
          </a:p>
        </p:txBody>
      </p:sp>
      <p:sp>
        <p:nvSpPr>
          <p:cNvPr id="10" name="TextBox 9">
            <a:extLst>
              <a:ext uri="{FF2B5EF4-FFF2-40B4-BE49-F238E27FC236}">
                <a16:creationId xmlns:a16="http://schemas.microsoft.com/office/drawing/2014/main" id="{3A42BA38-FB93-654C-B1C6-1E01A823E199}"/>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2A35"/>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11" name="Picture 10" descr="Logo&#10;&#10;Description automatically generated">
            <a:extLst>
              <a:ext uri="{FF2B5EF4-FFF2-40B4-BE49-F238E27FC236}">
                <a16:creationId xmlns:a16="http://schemas.microsoft.com/office/drawing/2014/main" id="{A6792AFD-614F-A746-8AA9-C8F83CFE12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12" name="Picture 11" descr="Background pattern&#10;&#10;Description automatically generated">
            <a:extLst>
              <a:ext uri="{FF2B5EF4-FFF2-40B4-BE49-F238E27FC236}">
                <a16:creationId xmlns:a16="http://schemas.microsoft.com/office/drawing/2014/main" id="{19142535-63ED-6842-8577-8B5E44C2D4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3" name="Text Placeholder 2">
            <a:extLst>
              <a:ext uri="{FF2B5EF4-FFF2-40B4-BE49-F238E27FC236}">
                <a16:creationId xmlns:a16="http://schemas.microsoft.com/office/drawing/2014/main" id="{2E785957-F1B0-144C-9ECD-6463FEA489C5}"/>
              </a:ext>
            </a:extLst>
          </p:cNvPr>
          <p:cNvSpPr>
            <a:spLocks noGrp="1"/>
          </p:cNvSpPr>
          <p:nvPr>
            <p:ph type="body" sz="quarter" idx="10" hasCustomPrompt="1"/>
          </p:nvPr>
        </p:nvSpPr>
        <p:spPr>
          <a:xfrm>
            <a:off x="1176151" y="1363980"/>
            <a:ext cx="4473575" cy="4297362"/>
          </a:xfrm>
        </p:spPr>
        <p:txBody>
          <a:bodyPr/>
          <a:lstStyle/>
          <a:p>
            <a:pPr lvl="0"/>
            <a:r>
              <a:rPr lang="en-US" dirty="0"/>
              <a:t>Insert Column 1 Text</a:t>
            </a:r>
          </a:p>
        </p:txBody>
      </p:sp>
      <p:sp>
        <p:nvSpPr>
          <p:cNvPr id="18" name="Text Placeholder 2">
            <a:extLst>
              <a:ext uri="{FF2B5EF4-FFF2-40B4-BE49-F238E27FC236}">
                <a16:creationId xmlns:a16="http://schemas.microsoft.com/office/drawing/2014/main" id="{7F79DB5D-7551-4E41-9649-9DC46763B348}"/>
              </a:ext>
            </a:extLst>
          </p:cNvPr>
          <p:cNvSpPr>
            <a:spLocks noGrp="1"/>
          </p:cNvSpPr>
          <p:nvPr>
            <p:ph type="body" sz="quarter" idx="11" hasCustomPrompt="1"/>
          </p:nvPr>
        </p:nvSpPr>
        <p:spPr>
          <a:xfrm>
            <a:off x="6358622" y="1362926"/>
            <a:ext cx="4473575" cy="4297362"/>
          </a:xfrm>
        </p:spPr>
        <p:txBody>
          <a:bodyPr/>
          <a:lstStyle/>
          <a:p>
            <a:pPr lvl="0"/>
            <a:r>
              <a:rPr lang="en-US" dirty="0"/>
              <a:t>Insert Column 2 Text</a:t>
            </a:r>
          </a:p>
        </p:txBody>
      </p:sp>
      <p:sp>
        <p:nvSpPr>
          <p:cNvPr id="21" name="Text Placeholder 2">
            <a:extLst>
              <a:ext uri="{FF2B5EF4-FFF2-40B4-BE49-F238E27FC236}">
                <a16:creationId xmlns:a16="http://schemas.microsoft.com/office/drawing/2014/main" id="{A6C1549B-DB1A-5D48-A0FE-E9332E6571E8}"/>
              </a:ext>
            </a:extLst>
          </p:cNvPr>
          <p:cNvSpPr>
            <a:spLocks noGrp="1"/>
          </p:cNvSpPr>
          <p:nvPr>
            <p:ph type="body" sz="quarter" idx="12"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Tree>
    <p:extLst>
      <p:ext uri="{BB962C8B-B14F-4D97-AF65-F5344CB8AC3E}">
        <p14:creationId xmlns:p14="http://schemas.microsoft.com/office/powerpoint/2010/main" val="1722320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2">
    <p:bg>
      <p:bgRef idx="1002">
        <a:schemeClr val="bg1"/>
      </p:bgRef>
    </p:bg>
    <p:spTree>
      <p:nvGrpSpPr>
        <p:cNvPr id="1" name=""/>
        <p:cNvGrpSpPr/>
        <p:nvPr/>
      </p:nvGrpSpPr>
      <p:grpSpPr>
        <a:xfrm>
          <a:off x="0" y="0"/>
          <a:ext cx="0" cy="0"/>
          <a:chOff x="0" y="0"/>
          <a:chExt cx="0" cy="0"/>
        </a:xfrm>
      </p:grpSpPr>
      <p:sp>
        <p:nvSpPr>
          <p:cNvPr id="33" name="Triangle"/>
          <p:cNvSpPr/>
          <p:nvPr/>
        </p:nvSpPr>
        <p:spPr>
          <a:xfrm rot="413077" flipV="1">
            <a:off x="9602358" y="5832202"/>
            <a:ext cx="2933394" cy="1081782"/>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34"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35"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36"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37"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38"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39" name="Slide Number"/>
          <p:cNvSpPr txBox="1">
            <a:spLocks noGrp="1"/>
          </p:cNvSpPr>
          <p:nvPr>
            <p:ph type="sldNum" sz="quarter" idx="2"/>
          </p:nvPr>
        </p:nvSpPr>
        <p:spPr>
          <a:xfrm>
            <a:off x="8839200" y="6354136"/>
            <a:ext cx="2844800" cy="368301"/>
          </a:xfrm>
          <a:prstGeom prst="rect">
            <a:avLst/>
          </a:prstGeom>
        </p:spPr>
        <p:txBody>
          <a:bodyPr/>
          <a:lstStyle/>
          <a:p>
            <a:fld id="{86CB4B4D-7CA3-9044-876B-883B54F8677D}" type="slidenum">
              <a:rPr/>
              <a:t>‹#›</a:t>
            </a:fld>
            <a:endParaRPr/>
          </a:p>
        </p:txBody>
      </p:sp>
      <p:sp>
        <p:nvSpPr>
          <p:cNvPr id="10" name="TextBox 9">
            <a:extLst>
              <a:ext uri="{FF2B5EF4-FFF2-40B4-BE49-F238E27FC236}">
                <a16:creationId xmlns:a16="http://schemas.microsoft.com/office/drawing/2014/main" id="{3A42BA38-FB93-654C-B1C6-1E01A823E199}"/>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2A35"/>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11" name="Picture 10" descr="Logo&#10;&#10;Description automatically generated">
            <a:extLst>
              <a:ext uri="{FF2B5EF4-FFF2-40B4-BE49-F238E27FC236}">
                <a16:creationId xmlns:a16="http://schemas.microsoft.com/office/drawing/2014/main" id="{A6792AFD-614F-A746-8AA9-C8F83CFE12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12" name="Picture 11" descr="Background pattern&#10;&#10;Description automatically generated">
            <a:extLst>
              <a:ext uri="{FF2B5EF4-FFF2-40B4-BE49-F238E27FC236}">
                <a16:creationId xmlns:a16="http://schemas.microsoft.com/office/drawing/2014/main" id="{19142535-63ED-6842-8577-8B5E44C2D4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3" name="Text Placeholder 2">
            <a:extLst>
              <a:ext uri="{FF2B5EF4-FFF2-40B4-BE49-F238E27FC236}">
                <a16:creationId xmlns:a16="http://schemas.microsoft.com/office/drawing/2014/main" id="{B0EE43D7-D6A7-314A-BD56-3CEF9327F8B9}"/>
              </a:ext>
            </a:extLst>
          </p:cNvPr>
          <p:cNvSpPr>
            <a:spLocks noGrp="1"/>
          </p:cNvSpPr>
          <p:nvPr>
            <p:ph type="body" sz="quarter" idx="10" hasCustomPrompt="1"/>
          </p:nvPr>
        </p:nvSpPr>
        <p:spPr>
          <a:xfrm>
            <a:off x="683224" y="1686013"/>
            <a:ext cx="3048000" cy="3927475"/>
          </a:xfrm>
        </p:spPr>
        <p:txBody>
          <a:bodyPr/>
          <a:lstStyle/>
          <a:p>
            <a:pPr lvl="0"/>
            <a:r>
              <a:rPr lang="en-US" dirty="0"/>
              <a:t>Insert Column 1 Text</a:t>
            </a:r>
          </a:p>
        </p:txBody>
      </p:sp>
      <p:sp>
        <p:nvSpPr>
          <p:cNvPr id="20" name="Text Placeholder 2">
            <a:extLst>
              <a:ext uri="{FF2B5EF4-FFF2-40B4-BE49-F238E27FC236}">
                <a16:creationId xmlns:a16="http://schemas.microsoft.com/office/drawing/2014/main" id="{4235FB06-74CC-604A-AE56-5F9D431A015A}"/>
              </a:ext>
            </a:extLst>
          </p:cNvPr>
          <p:cNvSpPr>
            <a:spLocks noGrp="1"/>
          </p:cNvSpPr>
          <p:nvPr>
            <p:ph type="body" sz="quarter" idx="11" hasCustomPrompt="1"/>
          </p:nvPr>
        </p:nvSpPr>
        <p:spPr>
          <a:xfrm>
            <a:off x="4487207" y="1675902"/>
            <a:ext cx="3048000" cy="3927475"/>
          </a:xfrm>
        </p:spPr>
        <p:txBody>
          <a:bodyPr/>
          <a:lstStyle/>
          <a:p>
            <a:pPr lvl="0"/>
            <a:r>
              <a:rPr lang="en-US" dirty="0"/>
              <a:t>Insert Column 2 Text</a:t>
            </a:r>
          </a:p>
        </p:txBody>
      </p:sp>
      <p:sp>
        <p:nvSpPr>
          <p:cNvPr id="21" name="Text Placeholder 2">
            <a:extLst>
              <a:ext uri="{FF2B5EF4-FFF2-40B4-BE49-F238E27FC236}">
                <a16:creationId xmlns:a16="http://schemas.microsoft.com/office/drawing/2014/main" id="{54B106DD-0065-4C45-B670-C7199E76F397}"/>
              </a:ext>
            </a:extLst>
          </p:cNvPr>
          <p:cNvSpPr>
            <a:spLocks noGrp="1"/>
          </p:cNvSpPr>
          <p:nvPr>
            <p:ph type="body" sz="quarter" idx="12" hasCustomPrompt="1"/>
          </p:nvPr>
        </p:nvSpPr>
        <p:spPr>
          <a:xfrm>
            <a:off x="8171464" y="1686012"/>
            <a:ext cx="3048000" cy="3927475"/>
          </a:xfrm>
        </p:spPr>
        <p:txBody>
          <a:bodyPr/>
          <a:lstStyle/>
          <a:p>
            <a:pPr lvl="0"/>
            <a:r>
              <a:rPr lang="en-US" dirty="0"/>
              <a:t>Insert Column 3 Text</a:t>
            </a:r>
          </a:p>
        </p:txBody>
      </p:sp>
      <p:sp>
        <p:nvSpPr>
          <p:cNvPr id="23" name="Text Placeholder 2">
            <a:extLst>
              <a:ext uri="{FF2B5EF4-FFF2-40B4-BE49-F238E27FC236}">
                <a16:creationId xmlns:a16="http://schemas.microsoft.com/office/drawing/2014/main" id="{67D804C4-86E3-9D44-8FF5-9292020A3CF1}"/>
              </a:ext>
            </a:extLst>
          </p:cNvPr>
          <p:cNvSpPr>
            <a:spLocks noGrp="1"/>
          </p:cNvSpPr>
          <p:nvPr>
            <p:ph type="body" sz="quarter" idx="13"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Tree>
    <p:extLst>
      <p:ext uri="{BB962C8B-B14F-4D97-AF65-F5344CB8AC3E}">
        <p14:creationId xmlns:p14="http://schemas.microsoft.com/office/powerpoint/2010/main" val="498799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ams 1">
    <p:bg>
      <p:bgRef idx="1002">
        <a:schemeClr val="bg1"/>
      </p:bgRef>
    </p:bg>
    <p:spTree>
      <p:nvGrpSpPr>
        <p:cNvPr id="1" name=""/>
        <p:cNvGrpSpPr/>
        <p:nvPr/>
      </p:nvGrpSpPr>
      <p:grpSpPr>
        <a:xfrm>
          <a:off x="0" y="0"/>
          <a:ext cx="0" cy="0"/>
          <a:chOff x="0" y="0"/>
          <a:chExt cx="0" cy="0"/>
        </a:xfrm>
      </p:grpSpPr>
      <p:sp>
        <p:nvSpPr>
          <p:cNvPr id="63" name="Triangle"/>
          <p:cNvSpPr/>
          <p:nvPr/>
        </p:nvSpPr>
        <p:spPr>
          <a:xfrm rot="413077" flipV="1">
            <a:off x="9602358" y="5832202"/>
            <a:ext cx="2933394" cy="1081782"/>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64"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65"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66"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67"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68"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70" name="Slide Number"/>
          <p:cNvSpPr txBox="1">
            <a:spLocks noGrp="1"/>
          </p:cNvSpPr>
          <p:nvPr>
            <p:ph type="sldNum" sz="quarter" idx="2"/>
          </p:nvPr>
        </p:nvSpPr>
        <p:spPr>
          <a:xfrm>
            <a:off x="8829040" y="6354136"/>
            <a:ext cx="2844801" cy="368301"/>
          </a:xfrm>
          <a:prstGeom prst="rect">
            <a:avLst/>
          </a:prstGeom>
        </p:spPr>
        <p:txBody>
          <a:bodyPr/>
          <a:lstStyle/>
          <a:p>
            <a:fld id="{86CB4B4D-7CA3-9044-876B-883B54F8677D}" type="slidenum">
              <a:rPr/>
              <a:t>‹#›</a:t>
            </a:fld>
            <a:endParaRPr/>
          </a:p>
        </p:txBody>
      </p:sp>
      <p:sp>
        <p:nvSpPr>
          <p:cNvPr id="10" name="TextBox 9">
            <a:extLst>
              <a:ext uri="{FF2B5EF4-FFF2-40B4-BE49-F238E27FC236}">
                <a16:creationId xmlns:a16="http://schemas.microsoft.com/office/drawing/2014/main" id="{6E0857D7-F571-6545-A250-1A143B9F3844}"/>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a:ln>
                  <a:noFill/>
                </a:ln>
                <a:solidFill>
                  <a:srgbClr val="222A35"/>
                </a:solidFill>
                <a:effectLst/>
                <a:uFillTx/>
                <a:latin typeface="Arial" panose="020B0604020202020204" pitchFamily="34" charset="0"/>
                <a:ea typeface="+mn-ea"/>
                <a:cs typeface="Arial" panose="020B0604020202020204" pitchFamily="34" charset="0"/>
                <a:sym typeface="Lato-Regular"/>
              </a:rPr>
              <a:t>WWW.NVBDC.ORG | (888)-CERTIFIED</a:t>
            </a:r>
          </a:p>
        </p:txBody>
      </p:sp>
      <p:pic>
        <p:nvPicPr>
          <p:cNvPr id="11" name="Picture 10" descr="Logo&#10;&#10;Description automatically generated">
            <a:extLst>
              <a:ext uri="{FF2B5EF4-FFF2-40B4-BE49-F238E27FC236}">
                <a16:creationId xmlns:a16="http://schemas.microsoft.com/office/drawing/2014/main" id="{ED30B21C-2826-184D-A8E5-12213E335B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12" name="Picture 11" descr="Background pattern&#10;&#10;Description automatically generated">
            <a:extLst>
              <a:ext uri="{FF2B5EF4-FFF2-40B4-BE49-F238E27FC236}">
                <a16:creationId xmlns:a16="http://schemas.microsoft.com/office/drawing/2014/main" id="{B855FB6D-C146-234E-879E-EBBE51D11F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13" name="Object Placeholder">
            <a:extLst>
              <a:ext uri="{FF2B5EF4-FFF2-40B4-BE49-F238E27FC236}">
                <a16:creationId xmlns:a16="http://schemas.microsoft.com/office/drawing/2014/main" id="{C7AE64CE-A543-7542-A42B-7547739B74D4}"/>
              </a:ext>
            </a:extLst>
          </p:cNvPr>
          <p:cNvSpPr txBox="1">
            <a:spLocks noGrp="1"/>
          </p:cNvSpPr>
          <p:nvPr>
            <p:ph idx="3" hasCustomPrompt="1"/>
          </p:nvPr>
        </p:nvSpPr>
        <p:spPr>
          <a:xfrm>
            <a:off x="1204332" y="1171919"/>
            <a:ext cx="10092574" cy="4649643"/>
          </a:xfrm>
          <a:prstGeom prst="rect">
            <a:avLst/>
          </a:prstGeom>
        </p:spPr>
        <p:txBody>
          <a:bodyPr/>
          <a:lstStyle/>
          <a:p>
            <a:r>
              <a:rPr lang="en-US" dirty="0"/>
              <a:t>Insert Content</a:t>
            </a:r>
            <a:endParaRPr dirty="0"/>
          </a:p>
        </p:txBody>
      </p:sp>
      <p:sp>
        <p:nvSpPr>
          <p:cNvPr id="14" name="Text Placeholder 2">
            <a:extLst>
              <a:ext uri="{FF2B5EF4-FFF2-40B4-BE49-F238E27FC236}">
                <a16:creationId xmlns:a16="http://schemas.microsoft.com/office/drawing/2014/main" id="{3108C567-2C95-5549-A42C-57E32C5EDBAE}"/>
              </a:ext>
            </a:extLst>
          </p:cNvPr>
          <p:cNvSpPr>
            <a:spLocks noGrp="1"/>
          </p:cNvSpPr>
          <p:nvPr>
            <p:ph type="body" sz="quarter" idx="10"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Tree>
    <p:extLst>
      <p:ext uri="{BB962C8B-B14F-4D97-AF65-F5344CB8AC3E}">
        <p14:creationId xmlns:p14="http://schemas.microsoft.com/office/powerpoint/2010/main" val="596512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ams 1">
    <p:bg>
      <p:bgRef idx="1002">
        <a:schemeClr val="bg1"/>
      </p:bgRef>
    </p:bg>
    <p:spTree>
      <p:nvGrpSpPr>
        <p:cNvPr id="1" name=""/>
        <p:cNvGrpSpPr/>
        <p:nvPr/>
      </p:nvGrpSpPr>
      <p:grpSpPr>
        <a:xfrm>
          <a:off x="0" y="0"/>
          <a:ext cx="0" cy="0"/>
          <a:chOff x="0" y="0"/>
          <a:chExt cx="0" cy="0"/>
        </a:xfrm>
      </p:grpSpPr>
      <p:sp>
        <p:nvSpPr>
          <p:cNvPr id="63" name="Triangle"/>
          <p:cNvSpPr/>
          <p:nvPr/>
        </p:nvSpPr>
        <p:spPr>
          <a:xfrm rot="413077" flipV="1">
            <a:off x="9602358" y="5832202"/>
            <a:ext cx="2933394" cy="1081782"/>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64"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65"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66"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67"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68"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69" name="Object Placeholder"/>
          <p:cNvSpPr txBox="1">
            <a:spLocks noGrp="1"/>
          </p:cNvSpPr>
          <p:nvPr>
            <p:ph idx="3" hasCustomPrompt="1"/>
          </p:nvPr>
        </p:nvSpPr>
        <p:spPr>
          <a:xfrm>
            <a:off x="1204332" y="1171919"/>
            <a:ext cx="10092574" cy="4649643"/>
          </a:xfrm>
          <a:prstGeom prst="rect">
            <a:avLst/>
          </a:prstGeom>
        </p:spPr>
        <p:txBody>
          <a:bodyPr/>
          <a:lstStyle/>
          <a:p>
            <a:r>
              <a:rPr lang="en-US" dirty="0"/>
              <a:t>Insert Content</a:t>
            </a:r>
            <a:endParaRPr dirty="0"/>
          </a:p>
        </p:txBody>
      </p:sp>
      <p:sp>
        <p:nvSpPr>
          <p:cNvPr id="70" name="Slide Number"/>
          <p:cNvSpPr txBox="1">
            <a:spLocks noGrp="1"/>
          </p:cNvSpPr>
          <p:nvPr>
            <p:ph type="sldNum" sz="quarter" idx="2"/>
          </p:nvPr>
        </p:nvSpPr>
        <p:spPr>
          <a:xfrm>
            <a:off x="8829040" y="6354136"/>
            <a:ext cx="2844801" cy="368301"/>
          </a:xfrm>
          <a:prstGeom prst="rect">
            <a:avLst/>
          </a:prstGeom>
        </p:spPr>
        <p:txBody>
          <a:bodyPr/>
          <a:lstStyle/>
          <a:p>
            <a:fld id="{86CB4B4D-7CA3-9044-876B-883B54F8677D}" type="slidenum">
              <a:rPr/>
              <a:t>‹#›</a:t>
            </a:fld>
            <a:endParaRPr/>
          </a:p>
        </p:txBody>
      </p:sp>
      <p:sp>
        <p:nvSpPr>
          <p:cNvPr id="10" name="TextBox 9">
            <a:extLst>
              <a:ext uri="{FF2B5EF4-FFF2-40B4-BE49-F238E27FC236}">
                <a16:creationId xmlns:a16="http://schemas.microsoft.com/office/drawing/2014/main" id="{6E0857D7-F571-6545-A250-1A143B9F3844}"/>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2A35"/>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11" name="Picture 10" descr="Logo&#10;&#10;Description automatically generated">
            <a:extLst>
              <a:ext uri="{FF2B5EF4-FFF2-40B4-BE49-F238E27FC236}">
                <a16:creationId xmlns:a16="http://schemas.microsoft.com/office/drawing/2014/main" id="{ED30B21C-2826-184D-A8E5-12213E335B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12" name="Picture 11" descr="Background pattern&#10;&#10;Description automatically generated">
            <a:extLst>
              <a:ext uri="{FF2B5EF4-FFF2-40B4-BE49-F238E27FC236}">
                <a16:creationId xmlns:a16="http://schemas.microsoft.com/office/drawing/2014/main" id="{B855FB6D-C146-234E-879E-EBBE51D11F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14" name="Text Placeholder 2">
            <a:extLst>
              <a:ext uri="{FF2B5EF4-FFF2-40B4-BE49-F238E27FC236}">
                <a16:creationId xmlns:a16="http://schemas.microsoft.com/office/drawing/2014/main" id="{1DD1BF94-15AA-3D4A-8766-767EAC4F6313}"/>
              </a:ext>
            </a:extLst>
          </p:cNvPr>
          <p:cNvSpPr>
            <a:spLocks noGrp="1"/>
          </p:cNvSpPr>
          <p:nvPr>
            <p:ph type="body" sz="quarter" idx="10"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Tree>
    <p:extLst>
      <p:ext uri="{BB962C8B-B14F-4D97-AF65-F5344CB8AC3E}">
        <p14:creationId xmlns:p14="http://schemas.microsoft.com/office/powerpoint/2010/main" val="2506145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ams 1">
    <p:bg>
      <p:bgRef idx="1001">
        <a:schemeClr val="bg1"/>
      </p:bgRef>
    </p:bg>
    <p:spTree>
      <p:nvGrpSpPr>
        <p:cNvPr id="1" name=""/>
        <p:cNvGrpSpPr/>
        <p:nvPr/>
      </p:nvGrpSpPr>
      <p:grpSpPr>
        <a:xfrm>
          <a:off x="0" y="0"/>
          <a:ext cx="0" cy="0"/>
          <a:chOff x="0" y="0"/>
          <a:chExt cx="0" cy="0"/>
        </a:xfrm>
      </p:grpSpPr>
      <p:sp>
        <p:nvSpPr>
          <p:cNvPr id="63" name="Triangle"/>
          <p:cNvSpPr/>
          <p:nvPr/>
        </p:nvSpPr>
        <p:spPr>
          <a:xfrm rot="413077" flipV="1">
            <a:off x="9614642" y="5627963"/>
            <a:ext cx="3151943" cy="1299906"/>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0" y="0"/>
                </a:lnTo>
                <a:lnTo>
                  <a:pt x="21600" y="14106"/>
                </a:lnTo>
                <a:lnTo>
                  <a:pt x="19200" y="21600"/>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64" name="Shape"/>
          <p:cNvSpPr/>
          <p:nvPr/>
        </p:nvSpPr>
        <p:spPr>
          <a:xfrm rot="17622191" flipV="1">
            <a:off x="10800171" y="5758858"/>
            <a:ext cx="2299962" cy="1928423"/>
          </a:xfrm>
          <a:custGeom>
            <a:avLst/>
            <a:gdLst/>
            <a:ahLst/>
            <a:cxnLst>
              <a:cxn ang="0">
                <a:pos x="wd2" y="hd2"/>
              </a:cxn>
              <a:cxn ang="5400000">
                <a:pos x="wd2" y="hd2"/>
              </a:cxn>
              <a:cxn ang="10800000">
                <a:pos x="wd2" y="hd2"/>
              </a:cxn>
              <a:cxn ang="16200000">
                <a:pos x="wd2" y="hd2"/>
              </a:cxn>
            </a:cxnLst>
            <a:rect l="0" t="0" r="r" b="b"/>
            <a:pathLst>
              <a:path w="21600" h="21600" extrusionOk="0">
                <a:moveTo>
                  <a:pt x="15235" y="858"/>
                </a:moveTo>
                <a:lnTo>
                  <a:pt x="0" y="21600"/>
                </a:lnTo>
                <a:lnTo>
                  <a:pt x="21600" y="10297"/>
                </a:lnTo>
                <a:lnTo>
                  <a:pt x="20443" y="0"/>
                </a:lnTo>
                <a:lnTo>
                  <a:pt x="15235" y="858"/>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65" name="Triangle"/>
          <p:cNvSpPr/>
          <p:nvPr/>
        </p:nvSpPr>
        <p:spPr>
          <a:xfrm flipV="1">
            <a:off x="8430655" y="6246128"/>
            <a:ext cx="4629560" cy="6532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225"/>
                </a:lnTo>
                <a:lnTo>
                  <a:pt x="17610" y="21600"/>
                </a:lnTo>
                <a:lnTo>
                  <a:pt x="21600" y="0"/>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66" name="Triangle"/>
          <p:cNvSpPr/>
          <p:nvPr/>
        </p:nvSpPr>
        <p:spPr>
          <a:xfrm rot="10109972" flipV="1">
            <a:off x="4194533" y="-38613"/>
            <a:ext cx="5487097" cy="6913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4200" y="14341"/>
                </a:lnTo>
                <a:lnTo>
                  <a:pt x="0" y="21600"/>
                </a:lnTo>
                <a:close/>
              </a:path>
            </a:pathLst>
          </a:custGeom>
          <a:solidFill>
            <a:schemeClr val="bg1"/>
          </a:solidFill>
          <a:ln w="12700">
            <a:miter lim="400000"/>
          </a:ln>
        </p:spPr>
        <p:txBody>
          <a:bodyPr lIns="45719" rIns="45719" anchor="ctr"/>
          <a:lstStyle/>
          <a:p>
            <a:pPr algn="ctr">
              <a:defRPr>
                <a:solidFill>
                  <a:srgbClr val="FFFFFF"/>
                </a:solidFill>
              </a:defRPr>
            </a:pPr>
            <a:endParaRPr/>
          </a:p>
        </p:txBody>
      </p:sp>
      <p:sp>
        <p:nvSpPr>
          <p:cNvPr id="67" name="Triangle"/>
          <p:cNvSpPr/>
          <p:nvPr/>
        </p:nvSpPr>
        <p:spPr>
          <a:xfrm flipH="1" flipV="1">
            <a:off x="-28576" y="-74688"/>
            <a:ext cx="9801225" cy="1343026"/>
          </a:xfrm>
          <a:custGeom>
            <a:avLst/>
            <a:gdLst/>
            <a:ahLst/>
            <a:cxnLst>
              <a:cxn ang="0">
                <a:pos x="wd2" y="hd2"/>
              </a:cxn>
              <a:cxn ang="5400000">
                <a:pos x="wd2" y="hd2"/>
              </a:cxn>
              <a:cxn ang="10800000">
                <a:pos x="wd2" y="hd2"/>
              </a:cxn>
              <a:cxn ang="16200000">
                <a:pos x="wd2" y="hd2"/>
              </a:cxn>
            </a:cxnLst>
            <a:rect l="0" t="0" r="r" b="b"/>
            <a:pathLst>
              <a:path w="21600" h="21600" extrusionOk="0">
                <a:moveTo>
                  <a:pt x="0" y="21228"/>
                </a:moveTo>
                <a:lnTo>
                  <a:pt x="21600" y="0"/>
                </a:lnTo>
                <a:lnTo>
                  <a:pt x="21600" y="21600"/>
                </a:lnTo>
                <a:lnTo>
                  <a:pt x="0" y="21228"/>
                </a:lnTo>
                <a:close/>
              </a:path>
            </a:pathLst>
          </a:custGeom>
          <a:solidFill>
            <a:srgbClr val="910000"/>
          </a:solidFill>
          <a:ln w="12700">
            <a:miter lim="400000"/>
          </a:ln>
        </p:spPr>
        <p:txBody>
          <a:bodyPr lIns="45719" rIns="45719" anchor="ctr"/>
          <a:lstStyle/>
          <a:p>
            <a:pPr algn="ctr">
              <a:defRPr>
                <a:solidFill>
                  <a:srgbClr val="FFFFFF"/>
                </a:solidFill>
              </a:defRPr>
            </a:pPr>
            <a:endParaRPr/>
          </a:p>
        </p:txBody>
      </p:sp>
      <p:sp>
        <p:nvSpPr>
          <p:cNvPr id="68" name="Triangle"/>
          <p:cNvSpPr/>
          <p:nvPr/>
        </p:nvSpPr>
        <p:spPr>
          <a:xfrm rot="10159838" flipV="1">
            <a:off x="6026525" y="-176718"/>
            <a:ext cx="6398329" cy="762934"/>
          </a:xfrm>
          <a:custGeom>
            <a:avLst/>
            <a:gdLst/>
            <a:ahLst/>
            <a:cxnLst>
              <a:cxn ang="0">
                <a:pos x="wd2" y="hd2"/>
              </a:cxn>
              <a:cxn ang="5400000">
                <a:pos x="wd2" y="hd2"/>
              </a:cxn>
              <a:cxn ang="10800000">
                <a:pos x="wd2" y="hd2"/>
              </a:cxn>
              <a:cxn ang="16200000">
                <a:pos x="wd2" y="hd2"/>
              </a:cxn>
            </a:cxnLst>
            <a:rect l="0" t="0" r="r" b="b"/>
            <a:pathLst>
              <a:path w="21600" h="21600" extrusionOk="0">
                <a:moveTo>
                  <a:pt x="7463" y="4475"/>
                </a:moveTo>
                <a:lnTo>
                  <a:pt x="21600" y="0"/>
                </a:lnTo>
                <a:lnTo>
                  <a:pt x="0" y="21600"/>
                </a:lnTo>
                <a:lnTo>
                  <a:pt x="7463" y="4475"/>
                </a:lnTo>
                <a:close/>
              </a:path>
            </a:pathLst>
          </a:custGeom>
          <a:solidFill>
            <a:srgbClr val="002060"/>
          </a:solidFill>
          <a:ln w="12700">
            <a:miter lim="400000"/>
          </a:ln>
        </p:spPr>
        <p:txBody>
          <a:bodyPr lIns="45719" rIns="45719" anchor="ctr"/>
          <a:lstStyle/>
          <a:p>
            <a:pPr algn="ctr">
              <a:defRPr>
                <a:solidFill>
                  <a:srgbClr val="FFFFFF"/>
                </a:solidFill>
              </a:defRPr>
            </a:pPr>
            <a:endParaRPr/>
          </a:p>
        </p:txBody>
      </p:sp>
      <p:sp>
        <p:nvSpPr>
          <p:cNvPr id="69" name="Object Placeholder"/>
          <p:cNvSpPr txBox="1">
            <a:spLocks noGrp="1"/>
          </p:cNvSpPr>
          <p:nvPr>
            <p:ph idx="3" hasCustomPrompt="1"/>
          </p:nvPr>
        </p:nvSpPr>
        <p:spPr>
          <a:xfrm>
            <a:off x="920505" y="1171919"/>
            <a:ext cx="10376401" cy="4649643"/>
          </a:xfrm>
          <a:prstGeom prst="rect">
            <a:avLst/>
          </a:prstGeom>
        </p:spPr>
        <p:txBody>
          <a:bodyPr/>
          <a:lstStyle/>
          <a:p>
            <a:r>
              <a:rPr lang="en-US" dirty="0"/>
              <a:t>Insert Content</a:t>
            </a:r>
            <a:endParaRPr dirty="0"/>
          </a:p>
        </p:txBody>
      </p:sp>
      <p:sp>
        <p:nvSpPr>
          <p:cNvPr id="70" name="Slide Number"/>
          <p:cNvSpPr txBox="1">
            <a:spLocks noGrp="1"/>
          </p:cNvSpPr>
          <p:nvPr>
            <p:ph type="sldNum" sz="quarter" idx="2"/>
          </p:nvPr>
        </p:nvSpPr>
        <p:spPr>
          <a:xfrm>
            <a:off x="8829040" y="6354136"/>
            <a:ext cx="2844801" cy="368301"/>
          </a:xfrm>
          <a:prstGeom prst="rect">
            <a:avLst/>
          </a:prstGeom>
        </p:spPr>
        <p:txBody>
          <a:bodyPr/>
          <a:lstStyle/>
          <a:p>
            <a:fld id="{86CB4B4D-7CA3-9044-876B-883B54F8677D}" type="slidenum">
              <a:rPr/>
              <a:t>‹#›</a:t>
            </a:fld>
            <a:endParaRPr/>
          </a:p>
        </p:txBody>
      </p:sp>
      <p:sp>
        <p:nvSpPr>
          <p:cNvPr id="10" name="TextBox 9">
            <a:extLst>
              <a:ext uri="{FF2B5EF4-FFF2-40B4-BE49-F238E27FC236}">
                <a16:creationId xmlns:a16="http://schemas.microsoft.com/office/drawing/2014/main" id="{6E0857D7-F571-6545-A250-1A143B9F3844}"/>
              </a:ext>
            </a:extLst>
          </p:cNvPr>
          <p:cNvSpPr txBox="1"/>
          <p:nvPr userDrawn="1"/>
        </p:nvSpPr>
        <p:spPr>
          <a:xfrm>
            <a:off x="110636" y="6511461"/>
            <a:ext cx="41931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2A35"/>
                </a:solidFill>
                <a:effectLst/>
                <a:uFillTx/>
                <a:latin typeface="Arial" panose="020B0604020202020204" pitchFamily="34" charset="0"/>
                <a:ea typeface="+mn-ea"/>
                <a:cs typeface="Arial" panose="020B0604020202020204" pitchFamily="34" charset="0"/>
                <a:sym typeface="Lato-Regular"/>
              </a:rPr>
              <a:t>NVBDC.ORG | (888)-CERTIFIED</a:t>
            </a:r>
          </a:p>
        </p:txBody>
      </p:sp>
      <p:pic>
        <p:nvPicPr>
          <p:cNvPr id="11" name="Picture 10" descr="Logo&#10;&#10;Description automatically generated">
            <a:extLst>
              <a:ext uri="{FF2B5EF4-FFF2-40B4-BE49-F238E27FC236}">
                <a16:creationId xmlns:a16="http://schemas.microsoft.com/office/drawing/2014/main" id="{ED30B21C-2826-184D-A8E5-12213E335B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7151" y="135563"/>
            <a:ext cx="1915703" cy="966709"/>
          </a:xfrm>
          <a:prstGeom prst="rect">
            <a:avLst/>
          </a:prstGeom>
        </p:spPr>
      </p:pic>
      <p:pic>
        <p:nvPicPr>
          <p:cNvPr id="12" name="Picture 11" descr="Background pattern&#10;&#10;Description automatically generated">
            <a:extLst>
              <a:ext uri="{FF2B5EF4-FFF2-40B4-BE49-F238E27FC236}">
                <a16:creationId xmlns:a16="http://schemas.microsoft.com/office/drawing/2014/main" id="{B855FB6D-C146-234E-879E-EBBE51D11F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146" y="9317"/>
            <a:ext cx="831359" cy="1075876"/>
          </a:xfrm>
          <a:prstGeom prst="rect">
            <a:avLst/>
          </a:prstGeom>
        </p:spPr>
      </p:pic>
      <p:sp>
        <p:nvSpPr>
          <p:cNvPr id="14" name="Text Placeholder 2">
            <a:extLst>
              <a:ext uri="{FF2B5EF4-FFF2-40B4-BE49-F238E27FC236}">
                <a16:creationId xmlns:a16="http://schemas.microsoft.com/office/drawing/2014/main" id="{F46BE601-141F-4F46-895F-0F6052B7231A}"/>
              </a:ext>
            </a:extLst>
          </p:cNvPr>
          <p:cNvSpPr>
            <a:spLocks noGrp="1"/>
          </p:cNvSpPr>
          <p:nvPr>
            <p:ph type="body" sz="quarter" idx="10" hasCustomPrompt="1"/>
          </p:nvPr>
        </p:nvSpPr>
        <p:spPr>
          <a:xfrm>
            <a:off x="1038227" y="138161"/>
            <a:ext cx="2560637" cy="447675"/>
          </a:xfrm>
        </p:spPr>
        <p:txBody>
          <a:bodyPr/>
          <a:lstStyle>
            <a:lvl1pPr>
              <a:defRPr>
                <a:solidFill>
                  <a:schemeClr val="bg1"/>
                </a:solidFill>
              </a:defRPr>
            </a:lvl1pPr>
          </a:lstStyle>
          <a:p>
            <a:pPr lvl="0"/>
            <a:r>
              <a:rPr lang="en-US" dirty="0"/>
              <a:t>Insert Header</a:t>
            </a:r>
          </a:p>
        </p:txBody>
      </p:sp>
    </p:spTree>
    <p:extLst>
      <p:ext uri="{BB962C8B-B14F-4D97-AF65-F5344CB8AC3E}">
        <p14:creationId xmlns:p14="http://schemas.microsoft.com/office/powerpoint/2010/main" val="2867519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rPr dirty="0"/>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lide Number">
            <a:extLst>
              <a:ext uri="{FF2B5EF4-FFF2-40B4-BE49-F238E27FC236}">
                <a16:creationId xmlns:a16="http://schemas.microsoft.com/office/drawing/2014/main" id="{1F283ACE-D47B-A5D3-2D3B-B1CD8901E32C}"/>
              </a:ext>
            </a:extLst>
          </p:cNvPr>
          <p:cNvSpPr txBox="1">
            <a:spLocks noGrp="1"/>
          </p:cNvSpPr>
          <p:nvPr>
            <p:ph type="sldNum" sz="quarter" idx="4"/>
          </p:nvPr>
        </p:nvSpPr>
        <p:spPr>
          <a:xfrm>
            <a:off x="9168346" y="6501020"/>
            <a:ext cx="2844801" cy="307777"/>
          </a:xfrm>
          <a:prstGeom prst="rect">
            <a:avLst/>
          </a:prstGeom>
        </p:spPr>
        <p:txBody>
          <a:bodyPr/>
          <a:lstStyle>
            <a:lvl1pPr algn="r">
              <a:defRPr>
                <a:ln>
                  <a:noFill/>
                </a:ln>
                <a:solidFill>
                  <a:schemeClr val="tx1"/>
                </a:solidFill>
              </a:defRPr>
            </a:lvl1pPr>
          </a:lstStyle>
          <a:p>
            <a:fld id="{86CB4B4D-7CA3-9044-876B-883B54F86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3" r:id="rId2"/>
    <p:sldLayoutId id="2147483681" r:id="rId3"/>
    <p:sldLayoutId id="2147483675" r:id="rId4"/>
    <p:sldLayoutId id="2147483677" r:id="rId5"/>
    <p:sldLayoutId id="2147483676" r:id="rId6"/>
    <p:sldLayoutId id="2147483667" r:id="rId7"/>
    <p:sldLayoutId id="2147483678" r:id="rId8"/>
    <p:sldLayoutId id="2147483679" r:id="rId9"/>
    <p:sldLayoutId id="2147483680" r:id="rId10"/>
    <p:sldLayoutId id="2147483670" r:id="rId11"/>
    <p:sldLayoutId id="2147483682" r:id="rId12"/>
    <p:sldLayoutId id="2147483668" r:id="rId13"/>
    <p:sldLayoutId id="2147483669" r:id="rId14"/>
    <p:sldLayoutId id="2147483683" r:id="rId15"/>
    <p:sldLayoutId id="2147483684" r:id="rId1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mn-lt"/>
          <a:ea typeface="+mn-ea"/>
          <a:cs typeface="+mn-cs"/>
          <a:sym typeface="Lato-Regular"/>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mn-lt"/>
          <a:ea typeface="+mn-ea"/>
          <a:cs typeface="+mn-cs"/>
          <a:sym typeface="Lato-Regular"/>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mn-lt"/>
          <a:ea typeface="+mn-ea"/>
          <a:cs typeface="+mn-cs"/>
          <a:sym typeface="Lato-Regular"/>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mn-lt"/>
          <a:ea typeface="+mn-ea"/>
          <a:cs typeface="+mn-cs"/>
          <a:sym typeface="Lato-Regular"/>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mn-lt"/>
          <a:ea typeface="+mn-ea"/>
          <a:cs typeface="+mn-cs"/>
          <a:sym typeface="Lato-Regular"/>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mn-lt"/>
          <a:ea typeface="+mn-ea"/>
          <a:cs typeface="+mn-cs"/>
          <a:sym typeface="Lato-Regular"/>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mn-lt"/>
          <a:ea typeface="+mn-ea"/>
          <a:cs typeface="+mn-cs"/>
          <a:sym typeface="Lato-Regular"/>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22A35"/>
          </a:solidFill>
          <a:uFillTx/>
          <a:latin typeface="+mn-lt"/>
          <a:ea typeface="+mn-ea"/>
          <a:cs typeface="+mn-cs"/>
          <a:sym typeface="Lato-Regular"/>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Lato Bold"/>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Lato Bold"/>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Lato Bold"/>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Lato Bold"/>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Lato Bold"/>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Lato Bold"/>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Lato Bold"/>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Lato Bold"/>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Lato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mailto:jcobb@nvbdc.org" TargetMode="External"/><Relationship Id="rId3" Type="http://schemas.openxmlformats.org/officeDocument/2006/relationships/hyperlink" Target="mailto:staylor@nvbdc.org" TargetMode="External"/><Relationship Id="rId7" Type="http://schemas.openxmlformats.org/officeDocument/2006/relationships/hyperlink" Target="mailto:tmoses@nvbdc.org" TargetMode="External"/><Relationship Id="rId2" Type="http://schemas.openxmlformats.org/officeDocument/2006/relationships/hyperlink" Target="mailto:kpoynton@nvbdc.org" TargetMode="External"/><Relationship Id="rId1" Type="http://schemas.openxmlformats.org/officeDocument/2006/relationships/slideLayout" Target="../slideLayouts/slideLayout2.xml"/><Relationship Id="rId6" Type="http://schemas.openxmlformats.org/officeDocument/2006/relationships/hyperlink" Target="mailto:jking@nvbdc.org" TargetMode="External"/><Relationship Id="rId5" Type="http://schemas.openxmlformats.org/officeDocument/2006/relationships/hyperlink" Target="mailto:jtaylor@nvbdc.org" TargetMode="External"/><Relationship Id="rId4" Type="http://schemas.openxmlformats.org/officeDocument/2006/relationships/hyperlink" Target="mailto:hwaldrep@nvbdc.or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325B6-A4E9-8048-BACC-0AD920BDE259}"/>
              </a:ext>
            </a:extLst>
          </p:cNvPr>
          <p:cNvSpPr>
            <a:spLocks noGrp="1"/>
          </p:cNvSpPr>
          <p:nvPr>
            <p:ph type="body" sz="quarter" idx="11"/>
          </p:nvPr>
        </p:nvSpPr>
        <p:spPr>
          <a:xfrm>
            <a:off x="699743" y="1804536"/>
            <a:ext cx="6805028" cy="972291"/>
          </a:xfrm>
        </p:spPr>
        <p:txBody>
          <a:bodyPr/>
          <a:lstStyle/>
          <a:p>
            <a:pPr marL="0" indent="0">
              <a:buNone/>
            </a:pPr>
            <a:r>
              <a:rPr lang="en-US" b="1" dirty="0">
                <a:solidFill>
                  <a:schemeClr val="bg1"/>
                </a:solidFill>
              </a:rPr>
              <a:t>2024 NVBDC JumpStart Webinar</a:t>
            </a:r>
          </a:p>
          <a:p>
            <a:pPr algn="l" fontAlgn="ctr"/>
            <a:r>
              <a:rPr lang="en-US" b="0" i="0" dirty="0">
                <a:effectLst/>
                <a:latin typeface="ciscosansttregular"/>
              </a:rPr>
              <a:t>How to Do Business with Delta Air Lines</a:t>
            </a:r>
          </a:p>
        </p:txBody>
      </p:sp>
      <p:pic>
        <p:nvPicPr>
          <p:cNvPr id="5" name="Picture 4" descr="A white letter on a black background&#10;&#10;Description automatically generated">
            <a:extLst>
              <a:ext uri="{FF2B5EF4-FFF2-40B4-BE49-F238E27FC236}">
                <a16:creationId xmlns:a16="http://schemas.microsoft.com/office/drawing/2014/main" id="{F102AD1D-63CA-C700-5D36-8DA1E488C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43" y="2916802"/>
            <a:ext cx="5777079" cy="881899"/>
          </a:xfrm>
          <a:prstGeom prst="rect">
            <a:avLst/>
          </a:prstGeom>
        </p:spPr>
      </p:pic>
    </p:spTree>
    <p:extLst>
      <p:ext uri="{BB962C8B-B14F-4D97-AF65-F5344CB8AC3E}">
        <p14:creationId xmlns:p14="http://schemas.microsoft.com/office/powerpoint/2010/main" val="41464391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217EAA0C-08CF-D12E-65D0-4F940998718C}"/>
              </a:ext>
            </a:extLst>
          </p:cNvPr>
          <p:cNvSpPr>
            <a:spLocks noGrp="1"/>
          </p:cNvSpPr>
          <p:nvPr>
            <p:ph type="body" sz="quarter" idx="10"/>
          </p:nvPr>
        </p:nvSpPr>
        <p:spPr>
          <a:xfrm>
            <a:off x="960120" y="0"/>
            <a:ext cx="9198864" cy="886968"/>
          </a:xfrm>
        </p:spPr>
        <p:txBody>
          <a:bodyPr anchor="b" anchorCtr="0"/>
          <a:lstStyle/>
          <a:p>
            <a:pPr algn="ctr">
              <a:lnSpc>
                <a:spcPct val="100000"/>
              </a:lnSpc>
              <a:spcBef>
                <a:spcPts val="0"/>
              </a:spcBef>
            </a:pPr>
            <a:r>
              <a:rPr lang="en-US" sz="2500" b="1" dirty="0"/>
              <a:t>JumpStart Speakers</a:t>
            </a:r>
          </a:p>
        </p:txBody>
      </p:sp>
      <p:sp>
        <p:nvSpPr>
          <p:cNvPr id="18" name="TextBox 17">
            <a:extLst>
              <a:ext uri="{FF2B5EF4-FFF2-40B4-BE49-F238E27FC236}">
                <a16:creationId xmlns:a16="http://schemas.microsoft.com/office/drawing/2014/main" id="{F96DDB1E-05C4-6263-4F33-109A649F30C9}"/>
              </a:ext>
            </a:extLst>
          </p:cNvPr>
          <p:cNvSpPr txBox="1"/>
          <p:nvPr/>
        </p:nvSpPr>
        <p:spPr>
          <a:xfrm>
            <a:off x="2353009" y="1393343"/>
            <a:ext cx="356802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0"/>
              </a:spcAft>
            </a:pPr>
            <a:r>
              <a:rPr lang="en-US" sz="1600" b="1" kern="100" dirty="0">
                <a:effectLst/>
                <a:latin typeface="Arial" panose="020B0604020202020204" pitchFamily="34" charset="0"/>
                <a:ea typeface="Calibri" panose="020F0502020204030204" pitchFamily="34" charset="0"/>
                <a:cs typeface="Times New Roman (Body CS)"/>
              </a:rPr>
              <a:t>Makeda Matthews</a:t>
            </a:r>
          </a:p>
          <a:p>
            <a:pPr marL="0" marR="0">
              <a:spcBef>
                <a:spcPts val="0"/>
              </a:spcBef>
              <a:spcAft>
                <a:spcPts val="0"/>
              </a:spcAft>
            </a:pPr>
            <a:r>
              <a:rPr lang="en-US" sz="1600" i="1" kern="100" dirty="0">
                <a:solidFill>
                  <a:srgbClr val="222A35"/>
                </a:solidFill>
                <a:latin typeface="Arial" panose="020B0604020202020204" pitchFamily="34" charset="0"/>
                <a:sym typeface="Lato-Regular"/>
              </a:rPr>
              <a:t>Sr. Manager of Supplier Diversity</a:t>
            </a:r>
            <a:endParaRPr lang="en-US" sz="1600" i="1" dirty="0">
              <a:solidFill>
                <a:srgbClr val="222A35"/>
              </a:solidFill>
              <a:sym typeface="Lato-Regular"/>
            </a:endParaRPr>
          </a:p>
        </p:txBody>
      </p:sp>
      <p:sp>
        <p:nvSpPr>
          <p:cNvPr id="11" name="TextBox 10">
            <a:extLst>
              <a:ext uri="{FF2B5EF4-FFF2-40B4-BE49-F238E27FC236}">
                <a16:creationId xmlns:a16="http://schemas.microsoft.com/office/drawing/2014/main" id="{13E5060B-D983-A7A9-2D03-A0BEA8C5BFE8}"/>
              </a:ext>
            </a:extLst>
          </p:cNvPr>
          <p:cNvSpPr txBox="1"/>
          <p:nvPr/>
        </p:nvSpPr>
        <p:spPr>
          <a:xfrm>
            <a:off x="2387734" y="1980802"/>
            <a:ext cx="8687918"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a:spcBef>
                <a:spcPts val="0"/>
              </a:spcBef>
              <a:spcAft>
                <a:spcPts val="0"/>
              </a:spcAft>
            </a:pPr>
            <a:r>
              <a:rPr lang="en-US" sz="1600" dirty="0">
                <a:effectLst/>
                <a:latin typeface="Arial" panose="020B0604020202020204" pitchFamily="34" charset="0"/>
                <a:ea typeface="Arial" panose="020B0604020202020204" pitchFamily="34" charset="0"/>
              </a:rPr>
              <a:t>On the surface, Makeda Matthews focuses on supporting Delta in finding, qualifying and integrating diverse suppliers within the supply chain. However, Makeda is working on changing the narrative of supplier diversity from a “good thing to do” to a crucial business strategy to sustain the enterprise. </a:t>
            </a:r>
          </a:p>
        </p:txBody>
      </p:sp>
      <p:pic>
        <p:nvPicPr>
          <p:cNvPr id="2" name="Picture 1" descr="A person in a blue shirt&#10;&#10;Description automatically generated">
            <a:extLst>
              <a:ext uri="{FF2B5EF4-FFF2-40B4-BE49-F238E27FC236}">
                <a16:creationId xmlns:a16="http://schemas.microsoft.com/office/drawing/2014/main" id="{0EDDD839-6144-F568-2BAC-BB6F6D59E763}"/>
              </a:ext>
            </a:extLst>
          </p:cNvPr>
          <p:cNvPicPr>
            <a:picLocks noChangeAspect="1"/>
          </p:cNvPicPr>
          <p:nvPr/>
        </p:nvPicPr>
        <p:blipFill rotWithShape="1">
          <a:blip r:embed="rId3">
            <a:extLst>
              <a:ext uri="{28A0092B-C50C-407E-A947-70E740481C1C}">
                <a14:useLocalDpi xmlns:a14="http://schemas.microsoft.com/office/drawing/2010/main" val="0"/>
              </a:ext>
            </a:extLst>
          </a:blip>
          <a:srcRect t="3672" b="27445"/>
          <a:stretch/>
        </p:blipFill>
        <p:spPr>
          <a:xfrm>
            <a:off x="527757" y="1393343"/>
            <a:ext cx="1700691" cy="1969768"/>
          </a:xfrm>
          <a:prstGeom prst="rect">
            <a:avLst/>
          </a:prstGeom>
        </p:spPr>
      </p:pic>
      <p:pic>
        <p:nvPicPr>
          <p:cNvPr id="3" name="Picture 2">
            <a:extLst>
              <a:ext uri="{FF2B5EF4-FFF2-40B4-BE49-F238E27FC236}">
                <a16:creationId xmlns:a16="http://schemas.microsoft.com/office/drawing/2014/main" id="{D11E7CFA-24E9-E24A-4712-98CCEC4E6DDE}"/>
              </a:ext>
            </a:extLst>
          </p:cNvPr>
          <p:cNvPicPr>
            <a:picLocks noChangeAspect="1"/>
          </p:cNvPicPr>
          <p:nvPr/>
        </p:nvPicPr>
        <p:blipFill rotWithShape="1">
          <a:blip r:embed="rId4">
            <a:extLst>
              <a:ext uri="{28A0092B-C50C-407E-A947-70E740481C1C}">
                <a14:useLocalDpi xmlns:a14="http://schemas.microsoft.com/office/drawing/2010/main" val="0"/>
              </a:ext>
            </a:extLst>
          </a:blip>
          <a:srcRect l="8859" t="16415" r="10455" b="21284"/>
          <a:stretch/>
        </p:blipFill>
        <p:spPr>
          <a:xfrm>
            <a:off x="527757" y="3638831"/>
            <a:ext cx="1700691" cy="1969768"/>
          </a:xfrm>
          <a:prstGeom prst="rect">
            <a:avLst/>
          </a:prstGeom>
        </p:spPr>
      </p:pic>
      <p:sp>
        <p:nvSpPr>
          <p:cNvPr id="5" name="TextBox 4">
            <a:extLst>
              <a:ext uri="{FF2B5EF4-FFF2-40B4-BE49-F238E27FC236}">
                <a16:creationId xmlns:a16="http://schemas.microsoft.com/office/drawing/2014/main" id="{B1D5031E-2762-F60E-1508-F4EE042F50D1}"/>
              </a:ext>
            </a:extLst>
          </p:cNvPr>
          <p:cNvSpPr txBox="1"/>
          <p:nvPr/>
        </p:nvSpPr>
        <p:spPr>
          <a:xfrm>
            <a:off x="2387733" y="4223606"/>
            <a:ext cx="8687917"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600" dirty="0">
                <a:effectLst/>
                <a:latin typeface="Arial" panose="020B0604020202020204" pitchFamily="34" charset="0"/>
                <a:ea typeface="Arial" panose="020B0604020202020204" pitchFamily="34" charset="0"/>
              </a:rPr>
              <a:t>Andrea Thomas focuses on providing access and opportunities to diverse businesses within Delta Air Lines global operations. She creates inclusive programs and awareness campaigns for small, diverse owned businesses to ensure Delta’s supply chain is reflective of the communities we serve. </a:t>
            </a:r>
          </a:p>
        </p:txBody>
      </p:sp>
      <p:sp>
        <p:nvSpPr>
          <p:cNvPr id="6" name="TextBox 5">
            <a:extLst>
              <a:ext uri="{FF2B5EF4-FFF2-40B4-BE49-F238E27FC236}">
                <a16:creationId xmlns:a16="http://schemas.microsoft.com/office/drawing/2014/main" id="{9200790F-3CD2-816F-0C80-49B35B3F5550}"/>
              </a:ext>
            </a:extLst>
          </p:cNvPr>
          <p:cNvSpPr txBox="1"/>
          <p:nvPr/>
        </p:nvSpPr>
        <p:spPr>
          <a:xfrm>
            <a:off x="2353009" y="3638831"/>
            <a:ext cx="356802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0"/>
              </a:spcAft>
            </a:pPr>
            <a:r>
              <a:rPr lang="en-US" sz="1600" b="1" kern="100" dirty="0">
                <a:effectLst/>
                <a:latin typeface="Arial" panose="020B0604020202020204" pitchFamily="34" charset="0"/>
                <a:ea typeface="Calibri" panose="020F0502020204030204" pitchFamily="34" charset="0"/>
                <a:cs typeface="Times New Roman (Body CS)"/>
              </a:rPr>
              <a:t>Andrea Thomas</a:t>
            </a:r>
          </a:p>
          <a:p>
            <a:pPr marL="0" marR="0">
              <a:spcBef>
                <a:spcPts val="0"/>
              </a:spcBef>
              <a:spcAft>
                <a:spcPts val="0"/>
              </a:spcAft>
            </a:pPr>
            <a:r>
              <a:rPr lang="en-US" sz="1600" i="1" kern="100" dirty="0">
                <a:solidFill>
                  <a:srgbClr val="222A35"/>
                </a:solidFill>
                <a:latin typeface="Arial" panose="020B0604020202020204" pitchFamily="34" charset="0"/>
                <a:sym typeface="Lato-Regular"/>
              </a:rPr>
              <a:t>Supplier Diversity Manager</a:t>
            </a:r>
            <a:endParaRPr lang="en-US" sz="1600" i="1" dirty="0">
              <a:solidFill>
                <a:srgbClr val="222A35"/>
              </a:solidFill>
              <a:sym typeface="Lato-Regular"/>
            </a:endParaRPr>
          </a:p>
        </p:txBody>
      </p:sp>
    </p:spTree>
    <p:extLst>
      <p:ext uri="{BB962C8B-B14F-4D97-AF65-F5344CB8AC3E}">
        <p14:creationId xmlns:p14="http://schemas.microsoft.com/office/powerpoint/2010/main" val="23160803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48BCA-7333-B428-70B7-AAC31781EB59}"/>
              </a:ext>
            </a:extLst>
          </p:cNvPr>
          <p:cNvPicPr>
            <a:picLocks noChangeAspect="1"/>
          </p:cNvPicPr>
          <p:nvPr/>
        </p:nvPicPr>
        <p:blipFill>
          <a:blip r:embed="rId3"/>
          <a:stretch>
            <a:fillRect/>
          </a:stretch>
        </p:blipFill>
        <p:spPr>
          <a:xfrm>
            <a:off x="-114300" y="-114300"/>
            <a:ext cx="12507686" cy="7027418"/>
          </a:xfrm>
          <a:prstGeom prst="rect">
            <a:avLst/>
          </a:prstGeom>
        </p:spPr>
      </p:pic>
    </p:spTree>
    <p:extLst>
      <p:ext uri="{BB962C8B-B14F-4D97-AF65-F5344CB8AC3E}">
        <p14:creationId xmlns:p14="http://schemas.microsoft.com/office/powerpoint/2010/main" val="21484720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92EA35-B426-7452-66C2-D9D9A8D6D898}"/>
              </a:ext>
            </a:extLst>
          </p:cNvPr>
          <p:cNvPicPr>
            <a:picLocks noChangeAspect="1"/>
          </p:cNvPicPr>
          <p:nvPr/>
        </p:nvPicPr>
        <p:blipFill>
          <a:blip r:embed="rId2"/>
          <a:stretch>
            <a:fillRect/>
          </a:stretch>
        </p:blipFill>
        <p:spPr>
          <a:xfrm>
            <a:off x="-7074" y="0"/>
            <a:ext cx="12199074" cy="6854025"/>
          </a:xfrm>
          <a:prstGeom prst="rect">
            <a:avLst/>
          </a:prstGeom>
        </p:spPr>
      </p:pic>
    </p:spTree>
    <p:extLst>
      <p:ext uri="{BB962C8B-B14F-4D97-AF65-F5344CB8AC3E}">
        <p14:creationId xmlns:p14="http://schemas.microsoft.com/office/powerpoint/2010/main" val="34272624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9AF755-765F-21C5-9949-004103E68A95}"/>
              </a:ext>
            </a:extLst>
          </p:cNvPr>
          <p:cNvPicPr>
            <a:picLocks noChangeAspect="1"/>
          </p:cNvPicPr>
          <p:nvPr/>
        </p:nvPicPr>
        <p:blipFill>
          <a:blip r:embed="rId2"/>
          <a:stretch>
            <a:fillRect/>
          </a:stretch>
        </p:blipFill>
        <p:spPr>
          <a:xfrm>
            <a:off x="-1" y="0"/>
            <a:ext cx="12206149" cy="6858000"/>
          </a:xfrm>
          <a:prstGeom prst="rect">
            <a:avLst/>
          </a:prstGeom>
        </p:spPr>
      </p:pic>
    </p:spTree>
    <p:extLst>
      <p:ext uri="{BB962C8B-B14F-4D97-AF65-F5344CB8AC3E}">
        <p14:creationId xmlns:p14="http://schemas.microsoft.com/office/powerpoint/2010/main" val="220561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BCA3E-4E84-DEE9-EC89-E6769A88738C}"/>
              </a:ext>
            </a:extLst>
          </p:cNvPr>
          <p:cNvPicPr>
            <a:picLocks noChangeAspect="1"/>
          </p:cNvPicPr>
          <p:nvPr/>
        </p:nvPicPr>
        <p:blipFill>
          <a:blip r:embed="rId2"/>
          <a:stretch>
            <a:fillRect/>
          </a:stretch>
        </p:blipFill>
        <p:spPr>
          <a:xfrm>
            <a:off x="-1" y="0"/>
            <a:ext cx="12206149" cy="6858000"/>
          </a:xfrm>
          <a:prstGeom prst="rect">
            <a:avLst/>
          </a:prstGeom>
        </p:spPr>
      </p:pic>
    </p:spTree>
    <p:extLst>
      <p:ext uri="{BB962C8B-B14F-4D97-AF65-F5344CB8AC3E}">
        <p14:creationId xmlns:p14="http://schemas.microsoft.com/office/powerpoint/2010/main" val="1837074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C13EF7-203B-5BCE-8341-D02A4AD43131}"/>
              </a:ext>
            </a:extLst>
          </p:cNvPr>
          <p:cNvPicPr>
            <a:picLocks noChangeAspect="1"/>
          </p:cNvPicPr>
          <p:nvPr/>
        </p:nvPicPr>
        <p:blipFill>
          <a:blip r:embed="rId2"/>
          <a:stretch>
            <a:fillRect/>
          </a:stretch>
        </p:blipFill>
        <p:spPr>
          <a:xfrm>
            <a:off x="-67198" y="-33780"/>
            <a:ext cx="12326396" cy="6925560"/>
          </a:xfrm>
          <a:prstGeom prst="rect">
            <a:avLst/>
          </a:prstGeom>
        </p:spPr>
      </p:pic>
    </p:spTree>
    <p:extLst>
      <p:ext uri="{BB962C8B-B14F-4D97-AF65-F5344CB8AC3E}">
        <p14:creationId xmlns:p14="http://schemas.microsoft.com/office/powerpoint/2010/main" val="41937610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F5BF6D-49C8-E319-2E9D-60C3C9309C5F}"/>
              </a:ext>
            </a:extLst>
          </p:cNvPr>
          <p:cNvPicPr>
            <a:picLocks noChangeAspect="1"/>
          </p:cNvPicPr>
          <p:nvPr/>
        </p:nvPicPr>
        <p:blipFill>
          <a:blip r:embed="rId2"/>
          <a:stretch>
            <a:fillRect/>
          </a:stretch>
        </p:blipFill>
        <p:spPr>
          <a:xfrm>
            <a:off x="-46299" y="-22038"/>
            <a:ext cx="12284597" cy="6902076"/>
          </a:xfrm>
          <a:prstGeom prst="rect">
            <a:avLst/>
          </a:prstGeom>
        </p:spPr>
      </p:pic>
    </p:spTree>
    <p:extLst>
      <p:ext uri="{BB962C8B-B14F-4D97-AF65-F5344CB8AC3E}">
        <p14:creationId xmlns:p14="http://schemas.microsoft.com/office/powerpoint/2010/main" val="3283684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5DD7A0-81A0-E1DF-9220-592FB057F92F}"/>
              </a:ext>
            </a:extLst>
          </p:cNvPr>
          <p:cNvPicPr>
            <a:picLocks noChangeAspect="1"/>
          </p:cNvPicPr>
          <p:nvPr/>
        </p:nvPicPr>
        <p:blipFill>
          <a:blip r:embed="rId2"/>
          <a:stretch>
            <a:fillRect/>
          </a:stretch>
        </p:blipFill>
        <p:spPr>
          <a:xfrm>
            <a:off x="-94261" y="-48986"/>
            <a:ext cx="12380522" cy="6955971"/>
          </a:xfrm>
          <a:prstGeom prst="rect">
            <a:avLst/>
          </a:prstGeom>
        </p:spPr>
      </p:pic>
    </p:spTree>
    <p:extLst>
      <p:ext uri="{BB962C8B-B14F-4D97-AF65-F5344CB8AC3E}">
        <p14:creationId xmlns:p14="http://schemas.microsoft.com/office/powerpoint/2010/main" val="11368308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6F7677-151B-DE22-AD75-FE171C58FF3E}"/>
              </a:ext>
            </a:extLst>
          </p:cNvPr>
          <p:cNvPicPr>
            <a:picLocks noChangeAspect="1"/>
          </p:cNvPicPr>
          <p:nvPr/>
        </p:nvPicPr>
        <p:blipFill>
          <a:blip r:embed="rId2"/>
          <a:stretch>
            <a:fillRect/>
          </a:stretch>
        </p:blipFill>
        <p:spPr>
          <a:xfrm>
            <a:off x="0" y="0"/>
            <a:ext cx="12192000" cy="6850050"/>
          </a:xfrm>
          <a:prstGeom prst="rect">
            <a:avLst/>
          </a:prstGeom>
        </p:spPr>
      </p:pic>
    </p:spTree>
    <p:extLst>
      <p:ext uri="{BB962C8B-B14F-4D97-AF65-F5344CB8AC3E}">
        <p14:creationId xmlns:p14="http://schemas.microsoft.com/office/powerpoint/2010/main" val="34145773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A7C755-A3F2-420F-5AF5-2527BD683CA8}"/>
              </a:ext>
            </a:extLst>
          </p:cNvPr>
          <p:cNvPicPr>
            <a:picLocks noChangeAspect="1"/>
          </p:cNvPicPr>
          <p:nvPr/>
        </p:nvPicPr>
        <p:blipFill>
          <a:blip r:embed="rId2"/>
          <a:stretch>
            <a:fillRect/>
          </a:stretch>
        </p:blipFill>
        <p:spPr>
          <a:xfrm>
            <a:off x="0" y="0"/>
            <a:ext cx="12192000" cy="6850050"/>
          </a:xfrm>
          <a:prstGeom prst="rect">
            <a:avLst/>
          </a:prstGeom>
        </p:spPr>
      </p:pic>
    </p:spTree>
    <p:extLst>
      <p:ext uri="{BB962C8B-B14F-4D97-AF65-F5344CB8AC3E}">
        <p14:creationId xmlns:p14="http://schemas.microsoft.com/office/powerpoint/2010/main" val="28896222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E4BC17-9DCD-83CF-D693-92A55D5A90EE}"/>
              </a:ext>
            </a:extLst>
          </p:cNvPr>
          <p:cNvSpPr>
            <a:spLocks noGrp="1"/>
          </p:cNvSpPr>
          <p:nvPr>
            <p:ph type="body" sz="quarter" idx="10"/>
          </p:nvPr>
        </p:nvSpPr>
        <p:spPr>
          <a:xfrm>
            <a:off x="1876444" y="368555"/>
            <a:ext cx="7883525" cy="801687"/>
          </a:xfrm>
        </p:spPr>
        <p:txBody>
          <a:bodyPr/>
          <a:lstStyle/>
          <a:p>
            <a:pPr algn="ctr"/>
            <a:r>
              <a:rPr lang="en-US" sz="2800" b="1" dirty="0"/>
              <a:t>Veteran-to-Veteran Business Opportunities</a:t>
            </a:r>
          </a:p>
        </p:txBody>
      </p:sp>
      <p:sp>
        <p:nvSpPr>
          <p:cNvPr id="3" name="Text Placeholder 2">
            <a:extLst>
              <a:ext uri="{FF2B5EF4-FFF2-40B4-BE49-F238E27FC236}">
                <a16:creationId xmlns:a16="http://schemas.microsoft.com/office/drawing/2014/main" id="{FD48FFCB-CA42-1911-09BC-3266D0F7F2F3}"/>
              </a:ext>
            </a:extLst>
          </p:cNvPr>
          <p:cNvSpPr>
            <a:spLocks noGrp="1"/>
          </p:cNvSpPr>
          <p:nvPr>
            <p:ph type="body" sz="quarter" idx="11"/>
          </p:nvPr>
        </p:nvSpPr>
        <p:spPr>
          <a:xfrm>
            <a:off x="1025064" y="1170242"/>
            <a:ext cx="6776273" cy="4293009"/>
          </a:xfrm>
        </p:spPr>
        <p:txBody>
          <a:bodyPr/>
          <a:lstStyle/>
          <a:p>
            <a:r>
              <a:rPr lang="en-US" sz="2000" b="1" dirty="0"/>
              <a:t>Connect with your fellow SD/VOBs!</a:t>
            </a:r>
          </a:p>
          <a:p>
            <a:r>
              <a:rPr lang="en-US" sz="2000" dirty="0"/>
              <a:t>Enter the following information in the chat:</a:t>
            </a:r>
          </a:p>
          <a:p>
            <a:pPr marL="457200" indent="-457200">
              <a:buFont typeface="Arial" panose="020B0604020202020204" pitchFamily="34" charset="0"/>
              <a:buChar char="•"/>
            </a:pPr>
            <a:r>
              <a:rPr lang="en-US" sz="2000" dirty="0"/>
              <a:t>Name</a:t>
            </a:r>
          </a:p>
          <a:p>
            <a:pPr marL="457200" indent="-457200">
              <a:buFont typeface="Arial" panose="020B0604020202020204" pitchFamily="34" charset="0"/>
              <a:buChar char="•"/>
            </a:pPr>
            <a:r>
              <a:rPr lang="en-US" sz="2000" dirty="0"/>
              <a:t>Business</a:t>
            </a:r>
          </a:p>
          <a:p>
            <a:pPr marL="457200" indent="-457200">
              <a:buFont typeface="Arial" panose="020B0604020202020204" pitchFamily="34" charset="0"/>
              <a:buChar char="•"/>
            </a:pPr>
            <a:r>
              <a:rPr lang="en-US" sz="2000" dirty="0"/>
              <a:t>Email</a:t>
            </a:r>
          </a:p>
          <a:p>
            <a:pPr marL="457200" indent="-457200">
              <a:buFont typeface="Arial" panose="020B0604020202020204" pitchFamily="34" charset="0"/>
              <a:buChar char="•"/>
            </a:pPr>
            <a:r>
              <a:rPr lang="en-US" sz="2000" dirty="0"/>
              <a:t>Location</a:t>
            </a:r>
          </a:p>
          <a:p>
            <a:pPr marL="457200" indent="-457200">
              <a:buFont typeface="Arial" panose="020B0604020202020204" pitchFamily="34" charset="0"/>
              <a:buChar char="•"/>
            </a:pPr>
            <a:r>
              <a:rPr lang="en-US" sz="2000" dirty="0"/>
              <a:t>Services/Products Offered</a:t>
            </a:r>
          </a:p>
          <a:p>
            <a:pPr marL="457200" indent="-457200">
              <a:buFont typeface="Arial" panose="020B0604020202020204" pitchFamily="34" charset="0"/>
              <a:buChar char="•"/>
            </a:pPr>
            <a:r>
              <a:rPr lang="en-US" sz="2000" dirty="0"/>
              <a:t>Services/Products Needed</a:t>
            </a:r>
          </a:p>
          <a:p>
            <a:endParaRPr lang="en-US" sz="2000" b="1" dirty="0"/>
          </a:p>
          <a:p>
            <a:r>
              <a:rPr lang="en-US" sz="2000" b="1" dirty="0"/>
              <a:t>Don’t forget to register your business with VOCS, NVBDC’s Veteran-to-Veteran connection program!</a:t>
            </a:r>
          </a:p>
        </p:txBody>
      </p:sp>
      <p:pic>
        <p:nvPicPr>
          <p:cNvPr id="5" name="Picture 4" descr="A person shaking hands with a group of people&#10;&#10;Description automatically generated">
            <a:extLst>
              <a:ext uri="{FF2B5EF4-FFF2-40B4-BE49-F238E27FC236}">
                <a16:creationId xmlns:a16="http://schemas.microsoft.com/office/drawing/2014/main" id="{5113610C-95EA-B1FF-E6E6-144A5A8BF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442" y="1611823"/>
            <a:ext cx="4442524" cy="2960176"/>
          </a:xfrm>
          <a:prstGeom prst="rect">
            <a:avLst/>
          </a:prstGeom>
        </p:spPr>
      </p:pic>
    </p:spTree>
    <p:extLst>
      <p:ext uri="{BB962C8B-B14F-4D97-AF65-F5344CB8AC3E}">
        <p14:creationId xmlns:p14="http://schemas.microsoft.com/office/powerpoint/2010/main" val="33935295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957E47-E5C2-FB6F-3D3D-E7B85CBB0C74}"/>
              </a:ext>
            </a:extLst>
          </p:cNvPr>
          <p:cNvPicPr>
            <a:picLocks noChangeAspect="1"/>
          </p:cNvPicPr>
          <p:nvPr/>
        </p:nvPicPr>
        <p:blipFill>
          <a:blip r:embed="rId2"/>
          <a:stretch>
            <a:fillRect/>
          </a:stretch>
        </p:blipFill>
        <p:spPr>
          <a:xfrm>
            <a:off x="-83201" y="-42772"/>
            <a:ext cx="12358402" cy="6943543"/>
          </a:xfrm>
          <a:prstGeom prst="rect">
            <a:avLst/>
          </a:prstGeom>
        </p:spPr>
      </p:pic>
    </p:spTree>
    <p:extLst>
      <p:ext uri="{BB962C8B-B14F-4D97-AF65-F5344CB8AC3E}">
        <p14:creationId xmlns:p14="http://schemas.microsoft.com/office/powerpoint/2010/main" val="1444835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8A6804-A55C-EC0D-7CBB-02B881154B7F}"/>
              </a:ext>
            </a:extLst>
          </p:cNvPr>
          <p:cNvPicPr>
            <a:picLocks noChangeAspect="1"/>
          </p:cNvPicPr>
          <p:nvPr/>
        </p:nvPicPr>
        <p:blipFill>
          <a:blip r:embed="rId2"/>
          <a:stretch>
            <a:fillRect/>
          </a:stretch>
        </p:blipFill>
        <p:spPr>
          <a:xfrm>
            <a:off x="0" y="0"/>
            <a:ext cx="12192000" cy="6850050"/>
          </a:xfrm>
          <a:prstGeom prst="rect">
            <a:avLst/>
          </a:prstGeom>
        </p:spPr>
      </p:pic>
    </p:spTree>
    <p:extLst>
      <p:ext uri="{BB962C8B-B14F-4D97-AF65-F5344CB8AC3E}">
        <p14:creationId xmlns:p14="http://schemas.microsoft.com/office/powerpoint/2010/main" val="41117143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AFB05-81B6-9D57-13A0-84EE0A19939B}"/>
              </a:ext>
            </a:extLst>
          </p:cNvPr>
          <p:cNvPicPr>
            <a:picLocks noChangeAspect="1"/>
          </p:cNvPicPr>
          <p:nvPr/>
        </p:nvPicPr>
        <p:blipFill>
          <a:blip r:embed="rId2"/>
          <a:stretch>
            <a:fillRect/>
          </a:stretch>
        </p:blipFill>
        <p:spPr>
          <a:xfrm>
            <a:off x="-11575" y="-22310"/>
            <a:ext cx="12296656" cy="6908851"/>
          </a:xfrm>
          <a:prstGeom prst="rect">
            <a:avLst/>
          </a:prstGeom>
        </p:spPr>
      </p:pic>
    </p:spTree>
    <p:extLst>
      <p:ext uri="{BB962C8B-B14F-4D97-AF65-F5344CB8AC3E}">
        <p14:creationId xmlns:p14="http://schemas.microsoft.com/office/powerpoint/2010/main" val="16648726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AB4B12-5D9D-13EC-C724-3FDAFDC646C2}"/>
              </a:ext>
            </a:extLst>
          </p:cNvPr>
          <p:cNvPicPr>
            <a:picLocks noChangeAspect="1"/>
          </p:cNvPicPr>
          <p:nvPr/>
        </p:nvPicPr>
        <p:blipFill>
          <a:blip r:embed="rId2"/>
          <a:stretch>
            <a:fillRect/>
          </a:stretch>
        </p:blipFill>
        <p:spPr>
          <a:xfrm>
            <a:off x="-1" y="0"/>
            <a:ext cx="12206149" cy="6858000"/>
          </a:xfrm>
          <a:prstGeom prst="rect">
            <a:avLst/>
          </a:prstGeom>
        </p:spPr>
      </p:pic>
    </p:spTree>
    <p:extLst>
      <p:ext uri="{BB962C8B-B14F-4D97-AF65-F5344CB8AC3E}">
        <p14:creationId xmlns:p14="http://schemas.microsoft.com/office/powerpoint/2010/main" val="25428327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A8E505-50B6-0FCD-2499-C1C329C03F4C}"/>
              </a:ext>
            </a:extLst>
          </p:cNvPr>
          <p:cNvPicPr>
            <a:picLocks noChangeAspect="1"/>
          </p:cNvPicPr>
          <p:nvPr/>
        </p:nvPicPr>
        <p:blipFill>
          <a:blip r:embed="rId2"/>
          <a:stretch>
            <a:fillRect/>
          </a:stretch>
        </p:blipFill>
        <p:spPr>
          <a:xfrm>
            <a:off x="0" y="0"/>
            <a:ext cx="12192000" cy="6850050"/>
          </a:xfrm>
          <a:prstGeom prst="rect">
            <a:avLst/>
          </a:prstGeom>
        </p:spPr>
      </p:pic>
    </p:spTree>
    <p:extLst>
      <p:ext uri="{BB962C8B-B14F-4D97-AF65-F5344CB8AC3E}">
        <p14:creationId xmlns:p14="http://schemas.microsoft.com/office/powerpoint/2010/main" val="8141247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8548D3-9165-5234-79B8-C9BB595C6B0F}"/>
              </a:ext>
            </a:extLst>
          </p:cNvPr>
          <p:cNvPicPr>
            <a:picLocks noChangeAspect="1"/>
          </p:cNvPicPr>
          <p:nvPr/>
        </p:nvPicPr>
        <p:blipFill>
          <a:blip r:embed="rId2"/>
          <a:stretch>
            <a:fillRect/>
          </a:stretch>
        </p:blipFill>
        <p:spPr>
          <a:xfrm>
            <a:off x="0" y="0"/>
            <a:ext cx="12192000" cy="6850050"/>
          </a:xfrm>
          <a:prstGeom prst="rect">
            <a:avLst/>
          </a:prstGeom>
        </p:spPr>
      </p:pic>
    </p:spTree>
    <p:extLst>
      <p:ext uri="{BB962C8B-B14F-4D97-AF65-F5344CB8AC3E}">
        <p14:creationId xmlns:p14="http://schemas.microsoft.com/office/powerpoint/2010/main" val="2963677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AECAE7-0B6D-D1D6-568A-FBB6D520BA87}"/>
              </a:ext>
            </a:extLst>
          </p:cNvPr>
          <p:cNvPicPr>
            <a:picLocks noChangeAspect="1"/>
          </p:cNvPicPr>
          <p:nvPr/>
        </p:nvPicPr>
        <p:blipFill>
          <a:blip r:embed="rId2"/>
          <a:stretch>
            <a:fillRect/>
          </a:stretch>
        </p:blipFill>
        <p:spPr>
          <a:xfrm>
            <a:off x="0" y="0"/>
            <a:ext cx="12192000" cy="6850050"/>
          </a:xfrm>
          <a:prstGeom prst="rect">
            <a:avLst/>
          </a:prstGeom>
        </p:spPr>
      </p:pic>
    </p:spTree>
    <p:extLst>
      <p:ext uri="{BB962C8B-B14F-4D97-AF65-F5344CB8AC3E}">
        <p14:creationId xmlns:p14="http://schemas.microsoft.com/office/powerpoint/2010/main" val="35112448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5DA3B6-276C-BE09-D81C-500D92E00A92}"/>
              </a:ext>
            </a:extLst>
          </p:cNvPr>
          <p:cNvPicPr>
            <a:picLocks noChangeAspect="1"/>
          </p:cNvPicPr>
          <p:nvPr/>
        </p:nvPicPr>
        <p:blipFill>
          <a:blip r:embed="rId2"/>
          <a:stretch>
            <a:fillRect/>
          </a:stretch>
        </p:blipFill>
        <p:spPr>
          <a:xfrm>
            <a:off x="-46781" y="-22309"/>
            <a:ext cx="12285562" cy="6902618"/>
          </a:xfrm>
          <a:prstGeom prst="rect">
            <a:avLst/>
          </a:prstGeom>
        </p:spPr>
      </p:pic>
    </p:spTree>
    <p:extLst>
      <p:ext uri="{BB962C8B-B14F-4D97-AF65-F5344CB8AC3E}">
        <p14:creationId xmlns:p14="http://schemas.microsoft.com/office/powerpoint/2010/main" val="1944119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3DA22-8AE9-5E4F-AFDC-2412F29A49BD}"/>
              </a:ext>
            </a:extLst>
          </p:cNvPr>
          <p:cNvPicPr>
            <a:picLocks noChangeAspect="1"/>
          </p:cNvPicPr>
          <p:nvPr/>
        </p:nvPicPr>
        <p:blipFill>
          <a:blip r:embed="rId2"/>
          <a:stretch>
            <a:fillRect/>
          </a:stretch>
        </p:blipFill>
        <p:spPr>
          <a:xfrm>
            <a:off x="0" y="0"/>
            <a:ext cx="12192000" cy="6850050"/>
          </a:xfrm>
          <a:prstGeom prst="rect">
            <a:avLst/>
          </a:prstGeom>
        </p:spPr>
      </p:pic>
    </p:spTree>
    <p:extLst>
      <p:ext uri="{BB962C8B-B14F-4D97-AF65-F5344CB8AC3E}">
        <p14:creationId xmlns:p14="http://schemas.microsoft.com/office/powerpoint/2010/main" val="15588160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35CFB7-1F03-D86E-7754-8D5B2418822C}"/>
              </a:ext>
            </a:extLst>
          </p:cNvPr>
          <p:cNvPicPr>
            <a:picLocks noChangeAspect="1"/>
          </p:cNvPicPr>
          <p:nvPr/>
        </p:nvPicPr>
        <p:blipFill>
          <a:blip r:embed="rId3"/>
          <a:stretch>
            <a:fillRect/>
          </a:stretch>
        </p:blipFill>
        <p:spPr>
          <a:xfrm>
            <a:off x="-110081" y="-57874"/>
            <a:ext cx="12412161" cy="6973747"/>
          </a:xfrm>
          <a:prstGeom prst="rect">
            <a:avLst/>
          </a:prstGeom>
        </p:spPr>
      </p:pic>
    </p:spTree>
    <p:extLst>
      <p:ext uri="{BB962C8B-B14F-4D97-AF65-F5344CB8AC3E}">
        <p14:creationId xmlns:p14="http://schemas.microsoft.com/office/powerpoint/2010/main" val="2912763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C7D1C9-42D9-839C-5486-A1883AD869BE}"/>
              </a:ext>
            </a:extLst>
          </p:cNvPr>
          <p:cNvSpPr txBox="1">
            <a:spLocks/>
          </p:cNvSpPr>
          <p:nvPr/>
        </p:nvSpPr>
        <p:spPr>
          <a:xfrm>
            <a:off x="-550130" y="214946"/>
            <a:ext cx="12399264" cy="971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chorCtr="0"/>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a:lstStyle>
          <a:p>
            <a:pPr marL="0" indent="0" algn="ctr">
              <a:buFont typeface="Arial"/>
              <a:buNone/>
            </a:pPr>
            <a:r>
              <a:rPr lang="en-US" sz="5400" b="1" kern="0" dirty="0">
                <a:solidFill>
                  <a:schemeClr val="bg1"/>
                </a:solidFill>
              </a:rPr>
              <a:t>Opening Remarks</a:t>
            </a:r>
          </a:p>
        </p:txBody>
      </p:sp>
      <p:pic>
        <p:nvPicPr>
          <p:cNvPr id="5" name="Google Shape;28;p33" descr="A person wearing a suit and tie&#10;&#10;Description automatically generated with medium confidence">
            <a:extLst>
              <a:ext uri="{FF2B5EF4-FFF2-40B4-BE49-F238E27FC236}">
                <a16:creationId xmlns:a16="http://schemas.microsoft.com/office/drawing/2014/main" id="{93E3F24D-2D46-BCBD-1CA9-A94AEEF5CF29}"/>
              </a:ext>
            </a:extLst>
          </p:cNvPr>
          <p:cNvPicPr preferRelativeResize="0"/>
          <p:nvPr/>
        </p:nvPicPr>
        <p:blipFill rotWithShape="1">
          <a:blip r:embed="rId2">
            <a:alphaModFix/>
          </a:blip>
          <a:srcRect l="7882" t="82" r="20302" b="28102"/>
          <a:stretch/>
        </p:blipFill>
        <p:spPr>
          <a:xfrm>
            <a:off x="1078084" y="1602971"/>
            <a:ext cx="1496253" cy="1629689"/>
          </a:xfrm>
          <a:prstGeom prst="rect">
            <a:avLst/>
          </a:prstGeom>
          <a:noFill/>
          <a:ln>
            <a:noFill/>
          </a:ln>
        </p:spPr>
      </p:pic>
      <p:sp>
        <p:nvSpPr>
          <p:cNvPr id="6" name="TextBox 5">
            <a:extLst>
              <a:ext uri="{FF2B5EF4-FFF2-40B4-BE49-F238E27FC236}">
                <a16:creationId xmlns:a16="http://schemas.microsoft.com/office/drawing/2014/main" id="{D2303C70-391A-615F-7018-4EE55C4719AE}"/>
              </a:ext>
            </a:extLst>
          </p:cNvPr>
          <p:cNvSpPr txBox="1"/>
          <p:nvPr/>
        </p:nvSpPr>
        <p:spPr>
          <a:xfrm>
            <a:off x="3055467" y="1602971"/>
            <a:ext cx="2908453"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1">
              <a:spcBef>
                <a:spcPts val="0"/>
              </a:spcBef>
            </a:pPr>
            <a:r>
              <a:rPr lang="en-US" sz="1800" b="1" dirty="0">
                <a:solidFill>
                  <a:schemeClr val="bg1"/>
                </a:solidFill>
              </a:rPr>
              <a:t>John E. Taylor (“JT”)</a:t>
            </a:r>
          </a:p>
          <a:p>
            <a:pPr hangingPunct="1">
              <a:spcBef>
                <a:spcPts val="0"/>
              </a:spcBef>
            </a:pPr>
            <a:r>
              <a:rPr lang="en-US" dirty="0">
                <a:solidFill>
                  <a:schemeClr val="bg1"/>
                </a:solidFill>
              </a:rPr>
              <a:t>NVBDC Board Member</a:t>
            </a:r>
          </a:p>
          <a:p>
            <a:pPr hangingPunct="1">
              <a:spcBef>
                <a:spcPts val="0"/>
              </a:spcBef>
            </a:pPr>
            <a:r>
              <a:rPr lang="en-US" sz="1800" dirty="0">
                <a:solidFill>
                  <a:schemeClr val="bg1"/>
                </a:solidFill>
              </a:rPr>
              <a:t>Ch</a:t>
            </a:r>
            <a:r>
              <a:rPr lang="en-US" dirty="0">
                <a:solidFill>
                  <a:schemeClr val="bg1"/>
                </a:solidFill>
              </a:rPr>
              <a:t>air, Services Committee</a:t>
            </a:r>
            <a:endParaRPr lang="en-US" sz="1800" dirty="0">
              <a:solidFill>
                <a:schemeClr val="bg1"/>
              </a:solidFill>
            </a:endParaRPr>
          </a:p>
          <a:p>
            <a:pPr hangingPunct="1">
              <a:spcBef>
                <a:spcPts val="0"/>
              </a:spcBef>
            </a:pPr>
            <a:endParaRPr lang="en-US" sz="1800" dirty="0">
              <a:solidFill>
                <a:schemeClr val="bg1"/>
              </a:solidFill>
            </a:endParaRPr>
          </a:p>
        </p:txBody>
      </p:sp>
      <p:sp>
        <p:nvSpPr>
          <p:cNvPr id="2" name="TextBox 1">
            <a:extLst>
              <a:ext uri="{FF2B5EF4-FFF2-40B4-BE49-F238E27FC236}">
                <a16:creationId xmlns:a16="http://schemas.microsoft.com/office/drawing/2014/main" id="{D2F030C8-5F58-8F14-2582-6FF1296A55BA}"/>
              </a:ext>
            </a:extLst>
          </p:cNvPr>
          <p:cNvSpPr txBox="1"/>
          <p:nvPr/>
        </p:nvSpPr>
        <p:spPr>
          <a:xfrm>
            <a:off x="3057227" y="3429000"/>
            <a:ext cx="290845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b="1" dirty="0">
                <a:solidFill>
                  <a:schemeClr val="bg1"/>
                </a:solidFill>
                <a:ea typeface="+mn-lt"/>
                <a:cs typeface="+mn-lt"/>
              </a:rPr>
              <a:t>Richard Miller</a:t>
            </a:r>
          </a:p>
          <a:p>
            <a:r>
              <a:rPr lang="en-US" dirty="0">
                <a:solidFill>
                  <a:schemeClr val="bg1"/>
                </a:solidFill>
              </a:rPr>
              <a:t>Brigadier </a:t>
            </a:r>
            <a:r>
              <a:rPr lang="en-US" sz="1800" dirty="0">
                <a:solidFill>
                  <a:schemeClr val="bg1"/>
                </a:solidFill>
              </a:rPr>
              <a:t>General (</a:t>
            </a:r>
            <a:r>
              <a:rPr lang="en-US" dirty="0">
                <a:solidFill>
                  <a:schemeClr val="bg1"/>
                </a:solidFill>
              </a:rPr>
              <a:t>Ret</a:t>
            </a:r>
            <a:r>
              <a:rPr lang="en-US" sz="1800" dirty="0">
                <a:solidFill>
                  <a:schemeClr val="bg1"/>
                </a:solidFill>
              </a:rPr>
              <a:t>)</a:t>
            </a:r>
            <a:r>
              <a:rPr lang="en-US" dirty="0">
                <a:solidFill>
                  <a:schemeClr val="bg1"/>
                </a:solidFill>
              </a:rPr>
              <a:t> </a:t>
            </a:r>
            <a:endParaRPr lang="en-US" sz="1800" b="1" dirty="0">
              <a:solidFill>
                <a:schemeClr val="bg1"/>
              </a:solidFill>
            </a:endParaRPr>
          </a:p>
          <a:p>
            <a:pPr hangingPunct="1">
              <a:spcBef>
                <a:spcPts val="0"/>
              </a:spcBef>
            </a:pPr>
            <a:r>
              <a:rPr lang="en-US" sz="1800" dirty="0">
                <a:solidFill>
                  <a:schemeClr val="bg1"/>
                </a:solidFill>
              </a:rPr>
              <a:t>President, NVBDC</a:t>
            </a:r>
          </a:p>
        </p:txBody>
      </p:sp>
      <p:pic>
        <p:nvPicPr>
          <p:cNvPr id="4" name="Google Shape;26;p33" descr="A person in a suit and tie&#10;&#10;Description automatically generated with medium confidence">
            <a:extLst>
              <a:ext uri="{FF2B5EF4-FFF2-40B4-BE49-F238E27FC236}">
                <a16:creationId xmlns:a16="http://schemas.microsoft.com/office/drawing/2014/main" id="{74D3F53A-3A22-D026-5738-6168F8FF0E8A}"/>
              </a:ext>
            </a:extLst>
          </p:cNvPr>
          <p:cNvPicPr preferRelativeResize="0">
            <a:picLocks noChangeAspect="1"/>
          </p:cNvPicPr>
          <p:nvPr/>
        </p:nvPicPr>
        <p:blipFill rotWithShape="1">
          <a:blip r:embed="rId3">
            <a:alphaModFix/>
          </a:blip>
          <a:srcRect l="18413" t="4392" r="261" b="8790"/>
          <a:stretch/>
        </p:blipFill>
        <p:spPr>
          <a:xfrm>
            <a:off x="1078084" y="3429001"/>
            <a:ext cx="1441255" cy="1541122"/>
          </a:xfrm>
          <a:prstGeom prst="rect">
            <a:avLst/>
          </a:prstGeom>
          <a:noFill/>
          <a:ln>
            <a:noFill/>
          </a:ln>
        </p:spPr>
      </p:pic>
    </p:spTree>
    <p:extLst>
      <p:ext uri="{BB962C8B-B14F-4D97-AF65-F5344CB8AC3E}">
        <p14:creationId xmlns:p14="http://schemas.microsoft.com/office/powerpoint/2010/main" val="10738179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20861-9607-08A3-0F26-38905A75127E}"/>
              </a:ext>
            </a:extLst>
          </p:cNvPr>
          <p:cNvPicPr>
            <a:picLocks noChangeAspect="1"/>
          </p:cNvPicPr>
          <p:nvPr/>
        </p:nvPicPr>
        <p:blipFill>
          <a:blip r:embed="rId3"/>
          <a:stretch>
            <a:fillRect/>
          </a:stretch>
        </p:blipFill>
        <p:spPr>
          <a:xfrm>
            <a:off x="0" y="0"/>
            <a:ext cx="12192000" cy="6850050"/>
          </a:xfrm>
          <a:prstGeom prst="rect">
            <a:avLst/>
          </a:prstGeom>
        </p:spPr>
      </p:pic>
    </p:spTree>
    <p:extLst>
      <p:ext uri="{BB962C8B-B14F-4D97-AF65-F5344CB8AC3E}">
        <p14:creationId xmlns:p14="http://schemas.microsoft.com/office/powerpoint/2010/main" val="41192286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3A3A-238C-DFE3-7F8C-7D3A15D227ED}"/>
              </a:ext>
            </a:extLst>
          </p:cNvPr>
          <p:cNvPicPr>
            <a:picLocks noChangeAspect="1"/>
          </p:cNvPicPr>
          <p:nvPr/>
        </p:nvPicPr>
        <p:blipFill>
          <a:blip r:embed="rId2"/>
          <a:stretch>
            <a:fillRect/>
          </a:stretch>
        </p:blipFill>
        <p:spPr>
          <a:xfrm>
            <a:off x="-48276" y="-23149"/>
            <a:ext cx="12288552" cy="6904298"/>
          </a:xfrm>
          <a:prstGeom prst="rect">
            <a:avLst/>
          </a:prstGeom>
        </p:spPr>
      </p:pic>
    </p:spTree>
    <p:extLst>
      <p:ext uri="{BB962C8B-B14F-4D97-AF65-F5344CB8AC3E}">
        <p14:creationId xmlns:p14="http://schemas.microsoft.com/office/powerpoint/2010/main" val="42560474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E4BC17-9DCD-83CF-D693-92A55D5A90EE}"/>
              </a:ext>
            </a:extLst>
          </p:cNvPr>
          <p:cNvSpPr>
            <a:spLocks noGrp="1"/>
          </p:cNvSpPr>
          <p:nvPr>
            <p:ph type="body" sz="quarter" idx="10"/>
          </p:nvPr>
        </p:nvSpPr>
        <p:spPr>
          <a:xfrm>
            <a:off x="1876444" y="368555"/>
            <a:ext cx="7883525" cy="801687"/>
          </a:xfrm>
        </p:spPr>
        <p:txBody>
          <a:bodyPr/>
          <a:lstStyle/>
          <a:p>
            <a:pPr algn="ctr"/>
            <a:r>
              <a:rPr lang="en-US" sz="2800" b="1" dirty="0"/>
              <a:t>Veteran to Veteran Business Opportunities</a:t>
            </a:r>
          </a:p>
        </p:txBody>
      </p:sp>
      <p:sp>
        <p:nvSpPr>
          <p:cNvPr id="3" name="Text Placeholder 2">
            <a:extLst>
              <a:ext uri="{FF2B5EF4-FFF2-40B4-BE49-F238E27FC236}">
                <a16:creationId xmlns:a16="http://schemas.microsoft.com/office/drawing/2014/main" id="{FD48FFCB-CA42-1911-09BC-3266D0F7F2F3}"/>
              </a:ext>
            </a:extLst>
          </p:cNvPr>
          <p:cNvSpPr>
            <a:spLocks noGrp="1"/>
          </p:cNvSpPr>
          <p:nvPr>
            <p:ph type="body" sz="quarter" idx="11"/>
          </p:nvPr>
        </p:nvSpPr>
        <p:spPr>
          <a:xfrm>
            <a:off x="1025064" y="1170242"/>
            <a:ext cx="6776273" cy="4293009"/>
          </a:xfrm>
        </p:spPr>
        <p:txBody>
          <a:bodyPr/>
          <a:lstStyle/>
          <a:p>
            <a:r>
              <a:rPr lang="en-US" sz="2000" b="1" dirty="0"/>
              <a:t>Connect With Your Fellow SD/VOBs!</a:t>
            </a:r>
          </a:p>
          <a:p>
            <a:r>
              <a:rPr lang="en-US" sz="2000" dirty="0"/>
              <a:t>Enter the following information in the chat:</a:t>
            </a:r>
          </a:p>
          <a:p>
            <a:pPr marL="457200" indent="-457200">
              <a:buFont typeface="Arial" panose="020B0604020202020204" pitchFamily="34" charset="0"/>
              <a:buChar char="•"/>
            </a:pPr>
            <a:r>
              <a:rPr lang="en-US" sz="2000" dirty="0"/>
              <a:t>Name</a:t>
            </a:r>
          </a:p>
          <a:p>
            <a:pPr marL="457200" indent="-457200">
              <a:buFont typeface="Arial" panose="020B0604020202020204" pitchFamily="34" charset="0"/>
              <a:buChar char="•"/>
            </a:pPr>
            <a:r>
              <a:rPr lang="en-US" sz="2000" dirty="0"/>
              <a:t>Business</a:t>
            </a:r>
          </a:p>
          <a:p>
            <a:pPr marL="457200" indent="-457200">
              <a:buFont typeface="Arial" panose="020B0604020202020204" pitchFamily="34" charset="0"/>
              <a:buChar char="•"/>
            </a:pPr>
            <a:r>
              <a:rPr lang="en-US" sz="2000" dirty="0"/>
              <a:t>Email</a:t>
            </a:r>
          </a:p>
          <a:p>
            <a:pPr marL="457200" indent="-457200">
              <a:buFont typeface="Arial" panose="020B0604020202020204" pitchFamily="34" charset="0"/>
              <a:buChar char="•"/>
            </a:pPr>
            <a:r>
              <a:rPr lang="en-US" sz="2000" dirty="0"/>
              <a:t>Location</a:t>
            </a:r>
          </a:p>
          <a:p>
            <a:pPr marL="457200" indent="-457200">
              <a:buFont typeface="Arial" panose="020B0604020202020204" pitchFamily="34" charset="0"/>
              <a:buChar char="•"/>
            </a:pPr>
            <a:r>
              <a:rPr lang="en-US" sz="2000" dirty="0"/>
              <a:t>Services/Products Offered</a:t>
            </a:r>
          </a:p>
          <a:p>
            <a:pPr marL="457200" indent="-457200">
              <a:buFont typeface="Arial" panose="020B0604020202020204" pitchFamily="34" charset="0"/>
              <a:buChar char="•"/>
            </a:pPr>
            <a:r>
              <a:rPr lang="en-US" sz="2000" dirty="0"/>
              <a:t>Services/Products Needed</a:t>
            </a:r>
          </a:p>
          <a:p>
            <a:endParaRPr lang="en-US" sz="2000" b="1" dirty="0"/>
          </a:p>
          <a:p>
            <a:r>
              <a:rPr lang="en-US" sz="2000" b="1" dirty="0"/>
              <a:t>Don’t Forget to Register Your Business With VOCS, NVBDC’s Veteran to Veteran Connection Program!</a:t>
            </a:r>
          </a:p>
        </p:txBody>
      </p:sp>
      <p:pic>
        <p:nvPicPr>
          <p:cNvPr id="5" name="Picture 4" descr="A person shaking hands with a group of people&#10;&#10;Description automatically generated">
            <a:extLst>
              <a:ext uri="{FF2B5EF4-FFF2-40B4-BE49-F238E27FC236}">
                <a16:creationId xmlns:a16="http://schemas.microsoft.com/office/drawing/2014/main" id="{5113610C-95EA-B1FF-E6E6-144A5A8BF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442" y="1611823"/>
            <a:ext cx="4442524" cy="2960176"/>
          </a:xfrm>
          <a:prstGeom prst="rect">
            <a:avLst/>
          </a:prstGeom>
        </p:spPr>
      </p:pic>
    </p:spTree>
    <p:extLst>
      <p:ext uri="{BB962C8B-B14F-4D97-AF65-F5344CB8AC3E}">
        <p14:creationId xmlns:p14="http://schemas.microsoft.com/office/powerpoint/2010/main" val="9496275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5FED0-8A92-AB47-8D38-462ED4B26705}"/>
              </a:ext>
            </a:extLst>
          </p:cNvPr>
          <p:cNvSpPr>
            <a:spLocks noGrp="1"/>
          </p:cNvSpPr>
          <p:nvPr>
            <p:ph type="body" sz="quarter" idx="10"/>
          </p:nvPr>
        </p:nvSpPr>
        <p:spPr>
          <a:xfrm>
            <a:off x="960120" y="182880"/>
            <a:ext cx="9198864" cy="886968"/>
          </a:xfrm>
        </p:spPr>
        <p:txBody>
          <a:bodyPr anchor="b" anchorCtr="0"/>
          <a:lstStyle/>
          <a:p>
            <a:pPr algn="ctr"/>
            <a:r>
              <a:rPr lang="en-US" sz="2500" b="1"/>
              <a:t>NVBDC Contacts</a:t>
            </a:r>
          </a:p>
        </p:txBody>
      </p:sp>
      <p:sp>
        <p:nvSpPr>
          <p:cNvPr id="3" name="Text Placeholder 2">
            <a:extLst>
              <a:ext uri="{FF2B5EF4-FFF2-40B4-BE49-F238E27FC236}">
                <a16:creationId xmlns:a16="http://schemas.microsoft.com/office/drawing/2014/main" id="{D5BBD3D1-1365-F842-BDCA-8A25603DCD4F}"/>
              </a:ext>
            </a:extLst>
          </p:cNvPr>
          <p:cNvSpPr>
            <a:spLocks noGrp="1"/>
          </p:cNvSpPr>
          <p:nvPr>
            <p:ph type="body" sz="quarter" idx="11"/>
          </p:nvPr>
        </p:nvSpPr>
        <p:spPr>
          <a:xfrm>
            <a:off x="6473687" y="1496452"/>
            <a:ext cx="5718313" cy="3846513"/>
          </a:xfrm>
        </p:spPr>
        <p:txBody>
          <a:bodyPr/>
          <a:lstStyle/>
          <a:p>
            <a:pPr>
              <a:lnSpc>
                <a:spcPct val="100000"/>
              </a:lnSpc>
              <a:spcBef>
                <a:spcPts val="0"/>
              </a:spcBef>
            </a:pPr>
            <a:r>
              <a:rPr lang="en-US" sz="2400" b="1" kern="0">
                <a:solidFill>
                  <a:srgbClr val="910000"/>
                </a:solidFill>
              </a:rPr>
              <a:t>MVO Task Force: </a:t>
            </a:r>
          </a:p>
          <a:p>
            <a:pPr>
              <a:lnSpc>
                <a:spcPct val="100000"/>
              </a:lnSpc>
              <a:spcBef>
                <a:spcPts val="0"/>
              </a:spcBef>
              <a:tabLst>
                <a:tab pos="222250" algn="l"/>
              </a:tabLst>
            </a:pPr>
            <a:r>
              <a:rPr lang="en-US" sz="2000" kern="0">
                <a:solidFill>
                  <a:srgbClr val="000000"/>
                </a:solidFill>
              </a:rPr>
              <a:t>	Kathy Poynton, </a:t>
            </a:r>
            <a:r>
              <a:rPr lang="en-US" sz="2000" u="sng" kern="0">
                <a:solidFill>
                  <a:srgbClr val="0563C1"/>
                </a:solidFill>
                <a:hlinkClick r:id="rId2" tooltip="mailto:kpoynton@nvbdc.org"/>
              </a:rPr>
              <a:t>kpoynton@nvbdc.org </a:t>
            </a:r>
            <a:endParaRPr lang="en-US" sz="2000" u="sng" kern="0">
              <a:solidFill>
                <a:srgbClr val="0563C1"/>
              </a:solidFill>
            </a:endParaRPr>
          </a:p>
          <a:p>
            <a:pPr>
              <a:lnSpc>
                <a:spcPct val="100000"/>
              </a:lnSpc>
              <a:spcBef>
                <a:spcPts val="0"/>
              </a:spcBef>
            </a:pPr>
            <a:endParaRPr lang="en-US" sz="2400" b="1" i="0" u="none" strike="noStrike">
              <a:solidFill>
                <a:srgbClr val="910000"/>
              </a:solidFill>
              <a:effectLst/>
            </a:endParaRPr>
          </a:p>
          <a:p>
            <a:pPr>
              <a:lnSpc>
                <a:spcPct val="100000"/>
              </a:lnSpc>
              <a:spcBef>
                <a:spcPts val="0"/>
              </a:spcBef>
            </a:pPr>
            <a:r>
              <a:rPr lang="en-US" sz="2400" b="1" kern="0">
                <a:solidFill>
                  <a:srgbClr val="910000"/>
                </a:solidFill>
              </a:rPr>
              <a:t>JROTC Program: </a:t>
            </a:r>
          </a:p>
          <a:p>
            <a:pPr>
              <a:lnSpc>
                <a:spcPct val="100000"/>
              </a:lnSpc>
              <a:spcBef>
                <a:spcPts val="0"/>
              </a:spcBef>
              <a:tabLst>
                <a:tab pos="222250" algn="l"/>
              </a:tabLst>
            </a:pPr>
            <a:r>
              <a:rPr lang="en-US" sz="2000" kern="0">
                <a:solidFill>
                  <a:srgbClr val="000000"/>
                </a:solidFill>
              </a:rPr>
              <a:t>	Sid Taylor, </a:t>
            </a:r>
            <a:r>
              <a:rPr lang="en-US" sz="2000" u="sng" kern="0">
                <a:solidFill>
                  <a:srgbClr val="0563C1"/>
                </a:solidFill>
                <a:hlinkClick r:id="rId3" tooltip="mailto:staylor@nvbdc.org"/>
              </a:rPr>
              <a:t>staylor@nvbdc.org</a:t>
            </a:r>
            <a:endParaRPr lang="en-US" sz="2000">
              <a:solidFill>
                <a:srgbClr val="000000"/>
              </a:solidFill>
            </a:endParaRPr>
          </a:p>
          <a:p>
            <a:pPr marR="0" algn="l">
              <a:lnSpc>
                <a:spcPct val="100000"/>
              </a:lnSpc>
              <a:spcBef>
                <a:spcPts val="0"/>
              </a:spcBef>
              <a:spcAft>
                <a:spcPts val="0"/>
              </a:spcAft>
            </a:pPr>
            <a:endParaRPr lang="en-US" sz="2400" b="1">
              <a:solidFill>
                <a:srgbClr val="910000"/>
              </a:solidFill>
            </a:endParaRPr>
          </a:p>
          <a:p>
            <a:pPr marR="0" algn="l">
              <a:lnSpc>
                <a:spcPct val="100000"/>
              </a:lnSpc>
              <a:spcBef>
                <a:spcPts val="0"/>
              </a:spcBef>
              <a:spcAft>
                <a:spcPts val="0"/>
              </a:spcAft>
            </a:pPr>
            <a:r>
              <a:rPr lang="en-US" sz="2400" b="1">
                <a:solidFill>
                  <a:srgbClr val="910000"/>
                </a:solidFill>
              </a:rPr>
              <a:t>P</a:t>
            </a:r>
            <a:r>
              <a:rPr lang="en-US" sz="2400" b="1" i="0" u="none" strike="noStrike">
                <a:solidFill>
                  <a:srgbClr val="910000"/>
                </a:solidFill>
                <a:effectLst/>
              </a:rPr>
              <a:t>ress </a:t>
            </a:r>
            <a:r>
              <a:rPr lang="en-US" sz="2400" b="1">
                <a:solidFill>
                  <a:srgbClr val="910000"/>
                </a:solidFill>
              </a:rPr>
              <a:t>R</a:t>
            </a:r>
            <a:r>
              <a:rPr lang="en-US" sz="2400" b="1" i="0" u="none" strike="noStrike">
                <a:solidFill>
                  <a:srgbClr val="910000"/>
                </a:solidFill>
                <a:effectLst/>
              </a:rPr>
              <a:t>eleases: </a:t>
            </a:r>
          </a:p>
          <a:p>
            <a:pPr marR="0" algn="l">
              <a:lnSpc>
                <a:spcPct val="100000"/>
              </a:lnSpc>
              <a:spcBef>
                <a:spcPts val="0"/>
              </a:spcBef>
              <a:spcAft>
                <a:spcPts val="0"/>
              </a:spcAft>
              <a:tabLst>
                <a:tab pos="222250" algn="l"/>
              </a:tabLst>
            </a:pPr>
            <a:r>
              <a:rPr lang="en-US" sz="2000" b="0" i="0" u="none" strike="noStrike">
                <a:solidFill>
                  <a:srgbClr val="000000"/>
                </a:solidFill>
                <a:effectLst/>
              </a:rPr>
              <a:t>	Hannah Waldrep</a:t>
            </a:r>
            <a:r>
              <a:rPr lang="en-US" sz="2000">
                <a:solidFill>
                  <a:srgbClr val="000000"/>
                </a:solidFill>
              </a:rPr>
              <a:t>,</a:t>
            </a:r>
            <a:r>
              <a:rPr lang="en-US" sz="2000" b="0" i="0" u="none" strike="noStrike">
                <a:solidFill>
                  <a:srgbClr val="000000"/>
                </a:solidFill>
                <a:effectLst/>
              </a:rPr>
              <a:t> </a:t>
            </a:r>
            <a:r>
              <a:rPr lang="en-US" sz="2000" b="0" i="0" u="sng">
                <a:solidFill>
                  <a:srgbClr val="0563C1"/>
                </a:solidFill>
                <a:effectLst/>
                <a:hlinkClick r:id="rId4" tooltip="mailto:hwaldrep@nvbdc.org"/>
              </a:rPr>
              <a:t>hwaldrep@nvbdc.org</a:t>
            </a:r>
            <a:br>
              <a:rPr lang="en-US" sz="2400" b="0" i="0" u="none" strike="noStrike">
                <a:solidFill>
                  <a:srgbClr val="000000"/>
                </a:solidFill>
                <a:effectLst/>
              </a:rPr>
            </a:br>
            <a:br>
              <a:rPr lang="en-US" sz="2400" b="0" i="0" u="none" strike="noStrike">
                <a:solidFill>
                  <a:srgbClr val="000000"/>
                </a:solidFill>
                <a:effectLst/>
              </a:rPr>
            </a:br>
            <a:endParaRPr lang="en-US" sz="2400" b="0" i="0">
              <a:solidFill>
                <a:srgbClr val="000000"/>
              </a:solidFill>
              <a:effectLst/>
            </a:endParaRPr>
          </a:p>
        </p:txBody>
      </p:sp>
      <p:sp>
        <p:nvSpPr>
          <p:cNvPr id="4" name="Text Placeholder 2">
            <a:extLst>
              <a:ext uri="{FF2B5EF4-FFF2-40B4-BE49-F238E27FC236}">
                <a16:creationId xmlns:a16="http://schemas.microsoft.com/office/drawing/2014/main" id="{36833DC5-D474-FF38-8A02-25E1AAB6A9E9}"/>
              </a:ext>
            </a:extLst>
          </p:cNvPr>
          <p:cNvSpPr txBox="1">
            <a:spLocks/>
          </p:cNvSpPr>
          <p:nvPr/>
        </p:nvSpPr>
        <p:spPr>
          <a:xfrm>
            <a:off x="1112520" y="1500066"/>
            <a:ext cx="5361167" cy="3846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marL="0" marR="0" indent="0" algn="l" defTabSz="914400" rtl="0" latinLnBrk="0">
              <a:lnSpc>
                <a:spcPct val="90000"/>
              </a:lnSpc>
              <a:spcBef>
                <a:spcPts val="1000"/>
              </a:spcBef>
              <a:spcAft>
                <a:spcPts val="0"/>
              </a:spcAft>
              <a:buClrTx/>
              <a:buSzPct val="100000"/>
              <a:buFont typeface="Arial"/>
              <a:buNone/>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a:lstStyle>
          <a:p>
            <a:pPr>
              <a:lnSpc>
                <a:spcPct val="100000"/>
              </a:lnSpc>
              <a:spcBef>
                <a:spcPts val="0"/>
              </a:spcBef>
            </a:pPr>
            <a:r>
              <a:rPr lang="en-US" sz="2400" b="1" i="0" u="none" strike="noStrike">
                <a:solidFill>
                  <a:srgbClr val="910000"/>
                </a:solidFill>
                <a:effectLst/>
              </a:rPr>
              <a:t>Services Committee: </a:t>
            </a:r>
          </a:p>
          <a:p>
            <a:pPr marR="0" algn="l">
              <a:lnSpc>
                <a:spcPct val="100000"/>
              </a:lnSpc>
              <a:spcBef>
                <a:spcPts val="0"/>
              </a:spcBef>
              <a:spcAft>
                <a:spcPts val="0"/>
              </a:spcAft>
              <a:tabLst>
                <a:tab pos="222250" algn="l"/>
              </a:tabLst>
            </a:pPr>
            <a:r>
              <a:rPr lang="en-US" sz="2000" b="0" i="0" u="none" strike="noStrike">
                <a:solidFill>
                  <a:srgbClr val="000000"/>
                </a:solidFill>
                <a:effectLst/>
              </a:rPr>
              <a:t>	John "JT" Taylor,  </a:t>
            </a:r>
            <a:r>
              <a:rPr lang="en-US" sz="2000" b="0" i="0" u="sng">
                <a:solidFill>
                  <a:srgbClr val="0563C1"/>
                </a:solidFill>
                <a:effectLst/>
                <a:hlinkClick r:id="rId5" tooltip="mailto:jtaylor@nvbdc.org"/>
              </a:rPr>
              <a:t>jtaylor@nvbdc.org</a:t>
            </a:r>
            <a:endParaRPr lang="en-US" sz="2000" b="0" i="0" u="sng">
              <a:solidFill>
                <a:srgbClr val="0563C1"/>
              </a:solidFill>
              <a:effectLst/>
            </a:endParaRPr>
          </a:p>
          <a:p>
            <a:pPr>
              <a:lnSpc>
                <a:spcPct val="100000"/>
              </a:lnSpc>
              <a:spcBef>
                <a:spcPts val="0"/>
              </a:spcBef>
            </a:pPr>
            <a:endParaRPr lang="en-US" sz="2400" b="1" kern="0">
              <a:solidFill>
                <a:srgbClr val="910000"/>
              </a:solidFill>
            </a:endParaRPr>
          </a:p>
          <a:p>
            <a:pPr>
              <a:lnSpc>
                <a:spcPct val="100000"/>
              </a:lnSpc>
              <a:spcBef>
                <a:spcPts val="0"/>
              </a:spcBef>
              <a:tabLst>
                <a:tab pos="222250" algn="l"/>
              </a:tabLst>
            </a:pPr>
            <a:r>
              <a:rPr lang="en-US" sz="2400" b="1" kern="0">
                <a:solidFill>
                  <a:srgbClr val="910000"/>
                </a:solidFill>
              </a:rPr>
              <a:t>Certification Team:</a:t>
            </a:r>
            <a:br>
              <a:rPr lang="en-US" sz="2400" kern="0">
                <a:solidFill>
                  <a:srgbClr val="000000"/>
                </a:solidFill>
              </a:rPr>
            </a:br>
            <a:r>
              <a:rPr lang="en-US" sz="2400" kern="0">
                <a:solidFill>
                  <a:srgbClr val="000000"/>
                </a:solidFill>
              </a:rPr>
              <a:t>	</a:t>
            </a:r>
            <a:r>
              <a:rPr lang="en-US" sz="2000" kern="0">
                <a:solidFill>
                  <a:srgbClr val="000000"/>
                </a:solidFill>
              </a:rPr>
              <a:t>Jeff King, </a:t>
            </a:r>
            <a:r>
              <a:rPr lang="en-US" sz="2000" u="sng" kern="0">
                <a:solidFill>
                  <a:srgbClr val="0563C1"/>
                </a:solidFill>
                <a:hlinkClick r:id="rId6" tooltip="mailto:jking@nvbdc.org"/>
              </a:rPr>
              <a:t>jking@nvbdc.org</a:t>
            </a:r>
            <a:br>
              <a:rPr lang="en-US" sz="2000" kern="0">
                <a:solidFill>
                  <a:srgbClr val="000000"/>
                </a:solidFill>
              </a:rPr>
            </a:br>
            <a:r>
              <a:rPr lang="en-US" sz="2000" kern="0">
                <a:solidFill>
                  <a:srgbClr val="000000"/>
                </a:solidFill>
              </a:rPr>
              <a:t>	Toni Moses, </a:t>
            </a:r>
            <a:r>
              <a:rPr lang="en-US" sz="2000" u="sng" kern="0">
                <a:solidFill>
                  <a:srgbClr val="0563C1"/>
                </a:solidFill>
                <a:hlinkClick r:id="rId7" tooltip="mailto:tmoses@nvbdc.org"/>
              </a:rPr>
              <a:t>tmoses@nvbdc.org</a:t>
            </a:r>
            <a:br>
              <a:rPr lang="en-US" sz="2000" kern="0">
                <a:solidFill>
                  <a:srgbClr val="000000"/>
                </a:solidFill>
              </a:rPr>
            </a:br>
            <a:r>
              <a:rPr lang="en-US" sz="2000" kern="0">
                <a:solidFill>
                  <a:srgbClr val="000000"/>
                </a:solidFill>
              </a:rPr>
              <a:t>	Jo Cobb,  </a:t>
            </a:r>
            <a:r>
              <a:rPr lang="en-US" sz="2000" u="sng" kern="0">
                <a:solidFill>
                  <a:srgbClr val="0563C1"/>
                </a:solidFill>
                <a:hlinkClick r:id="rId8" tooltip="mailto:jcobb@nvbdc.org"/>
              </a:rPr>
              <a:t>jcobb@nvbdc.org</a:t>
            </a:r>
            <a:br>
              <a:rPr lang="en-US" sz="2000" kern="0">
                <a:solidFill>
                  <a:srgbClr val="000000"/>
                </a:solidFill>
              </a:rPr>
            </a:br>
            <a:br>
              <a:rPr lang="en-US" sz="2000" kern="0">
                <a:solidFill>
                  <a:srgbClr val="000000"/>
                </a:solidFill>
              </a:rPr>
            </a:br>
            <a:br>
              <a:rPr lang="en-US" sz="2400" kern="0">
                <a:solidFill>
                  <a:srgbClr val="000000"/>
                </a:solidFill>
              </a:rPr>
            </a:br>
            <a:br>
              <a:rPr lang="en-US" sz="2400" kern="0">
                <a:solidFill>
                  <a:srgbClr val="000000"/>
                </a:solidFill>
              </a:rPr>
            </a:br>
            <a:br>
              <a:rPr lang="en-US" sz="2400" kern="0">
                <a:solidFill>
                  <a:srgbClr val="000000"/>
                </a:solidFill>
              </a:rPr>
            </a:br>
            <a:endParaRPr lang="en-US" sz="2400" kern="0">
              <a:solidFill>
                <a:srgbClr val="000000"/>
              </a:solidFill>
            </a:endParaRPr>
          </a:p>
        </p:txBody>
      </p:sp>
    </p:spTree>
    <p:extLst>
      <p:ext uri="{BB962C8B-B14F-4D97-AF65-F5344CB8AC3E}">
        <p14:creationId xmlns:p14="http://schemas.microsoft.com/office/powerpoint/2010/main" val="1314767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5FED0-8A92-AB47-8D38-462ED4B26705}"/>
              </a:ext>
            </a:extLst>
          </p:cNvPr>
          <p:cNvSpPr>
            <a:spLocks noGrp="1"/>
          </p:cNvSpPr>
          <p:nvPr>
            <p:ph type="body" sz="quarter" idx="10"/>
          </p:nvPr>
        </p:nvSpPr>
        <p:spPr>
          <a:xfrm>
            <a:off x="960120" y="182880"/>
            <a:ext cx="9198864" cy="886968"/>
          </a:xfrm>
        </p:spPr>
        <p:txBody>
          <a:bodyPr anchor="b" anchorCtr="0"/>
          <a:lstStyle/>
          <a:p>
            <a:pPr algn="ctr"/>
            <a:r>
              <a:rPr lang="en-US" sz="2500" b="1" dirty="0"/>
              <a:t>Thank You for Joining Us Today</a:t>
            </a:r>
          </a:p>
        </p:txBody>
      </p:sp>
      <p:sp>
        <p:nvSpPr>
          <p:cNvPr id="3" name="Text Placeholder 2">
            <a:extLst>
              <a:ext uri="{FF2B5EF4-FFF2-40B4-BE49-F238E27FC236}">
                <a16:creationId xmlns:a16="http://schemas.microsoft.com/office/drawing/2014/main" id="{D5BBD3D1-1365-F842-BDCA-8A25603DCD4F}"/>
              </a:ext>
            </a:extLst>
          </p:cNvPr>
          <p:cNvSpPr>
            <a:spLocks noGrp="1"/>
          </p:cNvSpPr>
          <p:nvPr>
            <p:ph type="body" sz="quarter" idx="11"/>
          </p:nvPr>
        </p:nvSpPr>
        <p:spPr>
          <a:xfrm>
            <a:off x="1054566" y="1379688"/>
            <a:ext cx="10734675" cy="886968"/>
          </a:xfrm>
        </p:spPr>
        <p:txBody>
          <a:bodyPr numCol="2"/>
          <a:lstStyle/>
          <a:p>
            <a:pPr marL="457200" indent="-457200">
              <a:lnSpc>
                <a:spcPct val="100000"/>
              </a:lnSpc>
              <a:spcBef>
                <a:spcPts val="0"/>
              </a:spcBef>
              <a:spcAft>
                <a:spcPts val="300"/>
              </a:spcAft>
              <a:buFont typeface="Wingdings" panose="05000000000000000000" pitchFamily="2" charset="2"/>
              <a:buChar char="§"/>
            </a:pPr>
            <a:r>
              <a:rPr lang="en-US" sz="2000" b="1" dirty="0"/>
              <a:t>Upcoming Webinars</a:t>
            </a:r>
          </a:p>
          <a:p>
            <a:pPr marL="1181100" lvl="1" indent="-457200">
              <a:lnSpc>
                <a:spcPct val="100000"/>
              </a:lnSpc>
              <a:spcBef>
                <a:spcPts val="0"/>
              </a:spcBef>
              <a:spcAft>
                <a:spcPts val="300"/>
              </a:spcAft>
              <a:buFont typeface="Courier New" panose="02070309020205020404" pitchFamily="49" charset="0"/>
              <a:buChar char="o"/>
            </a:pPr>
            <a:r>
              <a:rPr lang="en-US" sz="1800" b="1" dirty="0">
                <a:solidFill>
                  <a:srgbClr val="910000"/>
                </a:solidFill>
              </a:rPr>
              <a:t>NVBDC Services JumpStart Webinars</a:t>
            </a:r>
          </a:p>
          <a:p>
            <a:pPr lvl="1" indent="0">
              <a:lnSpc>
                <a:spcPct val="100000"/>
              </a:lnSpc>
              <a:spcBef>
                <a:spcPts val="0"/>
              </a:spcBef>
              <a:spcAft>
                <a:spcPts val="300"/>
              </a:spcAft>
              <a:buNone/>
            </a:pPr>
            <a:endParaRPr lang="en-US" sz="1800" b="1" dirty="0">
              <a:solidFill>
                <a:srgbClr val="C00000"/>
              </a:solidFill>
            </a:endParaRPr>
          </a:p>
          <a:p>
            <a:pPr marL="457200" indent="-457200">
              <a:lnSpc>
                <a:spcPct val="100000"/>
              </a:lnSpc>
              <a:spcBef>
                <a:spcPts val="0"/>
              </a:spcBef>
              <a:spcAft>
                <a:spcPts val="300"/>
              </a:spcAft>
              <a:buFont typeface="Wingdings" panose="05000000000000000000" pitchFamily="2" charset="2"/>
              <a:buChar char="§"/>
            </a:pPr>
            <a:endParaRPr lang="en-US" sz="1800" dirty="0"/>
          </a:p>
          <a:p>
            <a:pPr marL="457200" indent="-457200">
              <a:lnSpc>
                <a:spcPct val="100000"/>
              </a:lnSpc>
              <a:spcBef>
                <a:spcPts val="0"/>
              </a:spcBef>
              <a:spcAft>
                <a:spcPts val="300"/>
              </a:spcAft>
              <a:buFont typeface="Wingdings" panose="05000000000000000000" pitchFamily="2" charset="2"/>
              <a:buChar char="§"/>
            </a:pPr>
            <a:endParaRPr lang="en-US" sz="1800" dirty="0"/>
          </a:p>
        </p:txBody>
      </p:sp>
      <p:sp>
        <p:nvSpPr>
          <p:cNvPr id="6" name="TextBox 5">
            <a:extLst>
              <a:ext uri="{FF2B5EF4-FFF2-40B4-BE49-F238E27FC236}">
                <a16:creationId xmlns:a16="http://schemas.microsoft.com/office/drawing/2014/main" id="{BC15C265-0287-9A83-101F-AAA001BAA3C5}"/>
              </a:ext>
            </a:extLst>
          </p:cNvPr>
          <p:cNvSpPr txBox="1"/>
          <p:nvPr/>
        </p:nvSpPr>
        <p:spPr>
          <a:xfrm>
            <a:off x="1168464" y="2089929"/>
            <a:ext cx="7772400" cy="2085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657350" lvl="2" indent="-254000">
              <a:spcAft>
                <a:spcPts val="300"/>
              </a:spcAft>
              <a:buFont typeface="Wingdings" panose="05000000000000000000" pitchFamily="2" charset="2"/>
              <a:buChar char="§"/>
            </a:pPr>
            <a:r>
              <a:rPr lang="en-US" sz="1600" dirty="0">
                <a:latin typeface="Arial"/>
                <a:cs typeface="Arial"/>
              </a:rPr>
              <a:t>July 25 – </a:t>
            </a:r>
            <a:r>
              <a:rPr lang="en-US" sz="1600" b="1" dirty="0">
                <a:latin typeface="Arial"/>
                <a:cs typeface="Arial"/>
              </a:rPr>
              <a:t>Pfizer</a:t>
            </a:r>
          </a:p>
          <a:p>
            <a:pPr marL="2114550" lvl="3" indent="-254000">
              <a:spcAft>
                <a:spcPts val="300"/>
              </a:spcAft>
              <a:buFont typeface="Wingdings" panose="05000000000000000000" pitchFamily="2" charset="2"/>
              <a:buChar char="§"/>
            </a:pPr>
            <a:r>
              <a:rPr lang="en-US" sz="1600" dirty="0">
                <a:latin typeface="Arial"/>
                <a:cs typeface="Arial"/>
              </a:rPr>
              <a:t>11:00 a.m. – 12:30 p.m. EDT</a:t>
            </a:r>
          </a:p>
          <a:p>
            <a:pPr marL="1657350" lvl="2" indent="-254000">
              <a:spcAft>
                <a:spcPts val="300"/>
              </a:spcAft>
              <a:buFont typeface="Wingdings" panose="05000000000000000000" pitchFamily="2" charset="2"/>
              <a:buChar char="§"/>
            </a:pPr>
            <a:r>
              <a:rPr lang="en-US" sz="1600" dirty="0">
                <a:latin typeface="Arial"/>
                <a:cs typeface="Arial"/>
              </a:rPr>
              <a:t>August 22 – </a:t>
            </a:r>
            <a:r>
              <a:rPr lang="en-US" sz="1600" b="1" dirty="0" err="1">
                <a:latin typeface="Arial"/>
                <a:cs typeface="Arial"/>
              </a:rPr>
              <a:t>UScellular</a:t>
            </a:r>
            <a:endParaRPr lang="en-US" sz="1600" b="1">
              <a:latin typeface="Arial" panose="020B0604020202020204" pitchFamily="34" charset="0"/>
              <a:cs typeface="Arial" panose="020B0604020202020204" pitchFamily="34" charset="0"/>
            </a:endParaRPr>
          </a:p>
          <a:p>
            <a:pPr marL="2114550" lvl="3" indent="-254000">
              <a:spcAft>
                <a:spcPts val="300"/>
              </a:spcAft>
              <a:buFont typeface="Wingdings" panose="05000000000000000000" pitchFamily="2" charset="2"/>
              <a:buChar char="§"/>
            </a:pPr>
            <a:r>
              <a:rPr lang="en-US" sz="1600" dirty="0">
                <a:latin typeface="Arial"/>
                <a:cs typeface="Arial"/>
              </a:rPr>
              <a:t>11:00 a.m. – 12:30 p.m. EDT</a:t>
            </a:r>
          </a:p>
          <a:p>
            <a:pPr marL="1860550" lvl="3">
              <a:spcAft>
                <a:spcPts val="300"/>
              </a:spcAft>
            </a:pPr>
            <a:endParaRPr lang="en-US" sz="1600" b="1" dirty="0">
              <a:latin typeface="Arial" panose="020B0604020202020204" pitchFamily="34" charset="0"/>
              <a:cs typeface="Arial" panose="020B0604020202020204" pitchFamily="34" charset="0"/>
            </a:endParaRPr>
          </a:p>
          <a:p>
            <a:pPr marL="2114550" lvl="3" indent="-254000">
              <a:spcAft>
                <a:spcPts val="300"/>
              </a:spcAft>
              <a:buFont typeface="Wingdings" panose="05000000000000000000" pitchFamily="2" charset="2"/>
              <a:buChar char="§"/>
            </a:pPr>
            <a:endParaRPr lang="en-US" sz="1600" b="1" dirty="0">
              <a:latin typeface="Arial" panose="020B0604020202020204" pitchFamily="34" charset="0"/>
              <a:cs typeface="Arial" panose="020B0604020202020204" pitchFamily="34" charset="0"/>
            </a:endParaRPr>
          </a:p>
          <a:p>
            <a:pPr marL="2114550" lvl="3" indent="-254000">
              <a:spcAft>
                <a:spcPts val="300"/>
              </a:spcAft>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0D88453-48F7-DF33-3445-86ABED536EDA}"/>
              </a:ext>
            </a:extLst>
          </p:cNvPr>
          <p:cNvSpPr/>
          <p:nvPr/>
        </p:nvSpPr>
        <p:spPr>
          <a:xfrm>
            <a:off x="10044853" y="2472267"/>
            <a:ext cx="365760" cy="19642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222A35"/>
              </a:solidFill>
              <a:effectLst/>
              <a:uFillTx/>
              <a:latin typeface="+mn-lt"/>
              <a:ea typeface="+mn-ea"/>
              <a:cs typeface="+mn-cs"/>
              <a:sym typeface="Lato-Regular"/>
            </a:endParaRPr>
          </a:p>
        </p:txBody>
      </p:sp>
      <p:sp>
        <p:nvSpPr>
          <p:cNvPr id="5" name="TextBox 4">
            <a:extLst>
              <a:ext uri="{FF2B5EF4-FFF2-40B4-BE49-F238E27FC236}">
                <a16:creationId xmlns:a16="http://schemas.microsoft.com/office/drawing/2014/main" id="{6FA62EFF-99C4-8B65-FD69-31A217F2E1B8}"/>
              </a:ext>
            </a:extLst>
          </p:cNvPr>
          <p:cNvSpPr txBox="1"/>
          <p:nvPr/>
        </p:nvSpPr>
        <p:spPr>
          <a:xfrm>
            <a:off x="1054566" y="3367653"/>
            <a:ext cx="6607875" cy="248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hangingPunct="1">
              <a:lnSpc>
                <a:spcPct val="100000"/>
              </a:lnSpc>
              <a:spcBef>
                <a:spcPts val="0"/>
              </a:spcBef>
              <a:spcAft>
                <a:spcPts val="300"/>
              </a:spcAft>
              <a:buFont typeface="Wingdings" panose="05000000000000000000" pitchFamily="2" charset="2"/>
              <a:buChar char="§"/>
            </a:pPr>
            <a:r>
              <a:rPr lang="en-US" sz="2000" b="1" dirty="0"/>
              <a:t>Save the Date!</a:t>
            </a:r>
          </a:p>
          <a:p>
            <a:pPr marL="1181100" lvl="1" indent="-457200" hangingPunct="1">
              <a:lnSpc>
                <a:spcPct val="100000"/>
              </a:lnSpc>
              <a:spcBef>
                <a:spcPts val="0"/>
              </a:spcBef>
              <a:spcAft>
                <a:spcPts val="300"/>
              </a:spcAft>
              <a:buFont typeface="Courier New" panose="02070309020205020404" pitchFamily="49" charset="0"/>
              <a:buChar char="o"/>
            </a:pPr>
            <a:r>
              <a:rPr lang="en-US" sz="1800" b="1" dirty="0">
                <a:solidFill>
                  <a:srgbClr val="910000"/>
                </a:solidFill>
              </a:rPr>
              <a:t>“Doing Business with the Federal Reserve &amp; Private Industry”</a:t>
            </a:r>
          </a:p>
          <a:p>
            <a:pPr marL="1657350" lvl="2" indent="-227013" hangingPunct="1">
              <a:lnSpc>
                <a:spcPct val="100000"/>
              </a:lnSpc>
              <a:spcBef>
                <a:spcPts val="0"/>
              </a:spcBef>
              <a:spcAft>
                <a:spcPts val="300"/>
              </a:spcAft>
              <a:buFont typeface="Wingdings" panose="05000000000000000000" pitchFamily="2" charset="2"/>
              <a:buChar char="§"/>
            </a:pPr>
            <a:r>
              <a:rPr lang="en-US" sz="1600" dirty="0"/>
              <a:t>August 8, 2024</a:t>
            </a:r>
          </a:p>
          <a:p>
            <a:pPr marL="1657350" lvl="2" indent="-227013" hangingPunct="1">
              <a:lnSpc>
                <a:spcPct val="100000"/>
              </a:lnSpc>
              <a:spcBef>
                <a:spcPts val="0"/>
              </a:spcBef>
              <a:spcAft>
                <a:spcPts val="300"/>
              </a:spcAft>
              <a:buFont typeface="Wingdings" panose="05000000000000000000" pitchFamily="2" charset="2"/>
              <a:buChar char="§"/>
            </a:pPr>
            <a:r>
              <a:rPr lang="en-US" sz="1600" dirty="0"/>
              <a:t>Location: Federal Reserve Bank of Detroit</a:t>
            </a:r>
          </a:p>
          <a:p>
            <a:pPr marL="1181100" lvl="1" indent="-457200" hangingPunct="1">
              <a:lnSpc>
                <a:spcPct val="100000"/>
              </a:lnSpc>
              <a:spcBef>
                <a:spcPts val="0"/>
              </a:spcBef>
              <a:spcAft>
                <a:spcPts val="300"/>
              </a:spcAft>
              <a:buFont typeface="Courier New" panose="02070309020205020404" pitchFamily="49" charset="0"/>
              <a:buChar char="o"/>
            </a:pPr>
            <a:r>
              <a:rPr lang="en-US" sz="1800" b="1" dirty="0">
                <a:solidFill>
                  <a:srgbClr val="910000"/>
                </a:solidFill>
              </a:rPr>
              <a:t>National Veteran Matchmaking Conference</a:t>
            </a:r>
          </a:p>
          <a:p>
            <a:pPr marL="1657350" lvl="2" indent="-201613" hangingPunct="1">
              <a:lnSpc>
                <a:spcPct val="100000"/>
              </a:lnSpc>
              <a:spcBef>
                <a:spcPts val="0"/>
              </a:spcBef>
              <a:spcAft>
                <a:spcPts val="300"/>
              </a:spcAft>
              <a:buFont typeface="Wingdings" panose="05000000000000000000" pitchFamily="2" charset="2"/>
              <a:buChar char="§"/>
            </a:pPr>
            <a:r>
              <a:rPr lang="en-US" sz="1600" dirty="0"/>
              <a:t>October 29-30, 2024</a:t>
            </a:r>
          </a:p>
          <a:p>
            <a:pPr marL="1657350" lvl="2" indent="-201613" hangingPunct="1">
              <a:lnSpc>
                <a:spcPct val="100000"/>
              </a:lnSpc>
              <a:spcBef>
                <a:spcPts val="0"/>
              </a:spcBef>
              <a:spcAft>
                <a:spcPts val="300"/>
              </a:spcAft>
              <a:buFont typeface="Wingdings" panose="05000000000000000000" pitchFamily="2" charset="2"/>
              <a:buChar char="§"/>
            </a:pPr>
            <a:r>
              <a:rPr lang="en-US" sz="1600" dirty="0"/>
              <a:t>Location:</a:t>
            </a:r>
            <a:r>
              <a:rPr lang="en-US" sz="1600" i="1" dirty="0"/>
              <a:t> Detroit</a:t>
            </a:r>
            <a:r>
              <a:rPr lang="en-US" sz="1600" dirty="0"/>
              <a:t>, MI</a:t>
            </a:r>
          </a:p>
        </p:txBody>
      </p:sp>
    </p:spTree>
    <p:extLst>
      <p:ext uri="{BB962C8B-B14F-4D97-AF65-F5344CB8AC3E}">
        <p14:creationId xmlns:p14="http://schemas.microsoft.com/office/powerpoint/2010/main" val="36899317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3FE5711-472D-41BA-5504-3D385E00854F}"/>
              </a:ext>
            </a:extLst>
          </p:cNvPr>
          <p:cNvSpPr>
            <a:spLocks noGrp="1"/>
          </p:cNvSpPr>
          <p:nvPr>
            <p:ph type="body" sz="quarter" idx="10"/>
          </p:nvPr>
        </p:nvSpPr>
        <p:spPr>
          <a:xfrm>
            <a:off x="1036638" y="752396"/>
            <a:ext cx="7883525" cy="446209"/>
          </a:xfrm>
        </p:spPr>
        <p:txBody>
          <a:bodyPr/>
          <a:lstStyle/>
          <a:p>
            <a:pPr marL="0" indent="0">
              <a:buNone/>
            </a:pPr>
            <a:r>
              <a:rPr lang="en-US" b="1" dirty="0"/>
              <a:t>NVBDC Corporate Members</a:t>
            </a:r>
          </a:p>
        </p:txBody>
      </p:sp>
      <p:pic>
        <p:nvPicPr>
          <p:cNvPr id="7" name="Picture 6" descr="A logo for a medical college&#10;&#10;Description automatically generated">
            <a:extLst>
              <a:ext uri="{FF2B5EF4-FFF2-40B4-BE49-F238E27FC236}">
                <a16:creationId xmlns:a16="http://schemas.microsoft.com/office/drawing/2014/main" id="{33F1F957-D1F4-291E-5E31-2ACF68B13C1F}"/>
              </a:ext>
            </a:extLst>
          </p:cNvPr>
          <p:cNvPicPr>
            <a:picLocks noChangeAspect="1"/>
          </p:cNvPicPr>
          <p:nvPr/>
        </p:nvPicPr>
        <p:blipFill>
          <a:blip r:embed="rId2"/>
          <a:stretch>
            <a:fillRect/>
          </a:stretch>
        </p:blipFill>
        <p:spPr>
          <a:xfrm>
            <a:off x="1165225" y="1524000"/>
            <a:ext cx="7103110" cy="807720"/>
          </a:xfrm>
          <a:prstGeom prst="rect">
            <a:avLst/>
          </a:prstGeom>
        </p:spPr>
      </p:pic>
      <p:pic>
        <p:nvPicPr>
          <p:cNvPr id="8" name="Picture 7" descr="A close up of a logo&#10;&#10;Description automatically generated">
            <a:extLst>
              <a:ext uri="{FF2B5EF4-FFF2-40B4-BE49-F238E27FC236}">
                <a16:creationId xmlns:a16="http://schemas.microsoft.com/office/drawing/2014/main" id="{8C76C402-88D1-D4A4-3293-AB90CDB202E6}"/>
              </a:ext>
            </a:extLst>
          </p:cNvPr>
          <p:cNvPicPr>
            <a:picLocks noChangeAspect="1"/>
          </p:cNvPicPr>
          <p:nvPr/>
        </p:nvPicPr>
        <p:blipFill>
          <a:blip r:embed="rId3"/>
          <a:stretch>
            <a:fillRect/>
          </a:stretch>
        </p:blipFill>
        <p:spPr>
          <a:xfrm>
            <a:off x="8425497" y="1523682"/>
            <a:ext cx="2381885" cy="798195"/>
          </a:xfrm>
          <a:prstGeom prst="rect">
            <a:avLst/>
          </a:prstGeom>
        </p:spPr>
      </p:pic>
      <p:pic>
        <p:nvPicPr>
          <p:cNvPr id="9" name="Picture 8" descr="A group of colorful squares&#10;&#10;Description automatically generated">
            <a:extLst>
              <a:ext uri="{FF2B5EF4-FFF2-40B4-BE49-F238E27FC236}">
                <a16:creationId xmlns:a16="http://schemas.microsoft.com/office/drawing/2014/main" id="{FF52310A-D1B0-EAE8-1A38-3279A42C177F}"/>
              </a:ext>
            </a:extLst>
          </p:cNvPr>
          <p:cNvPicPr>
            <a:picLocks noChangeAspect="1"/>
          </p:cNvPicPr>
          <p:nvPr/>
        </p:nvPicPr>
        <p:blipFill rotWithShape="1">
          <a:blip r:embed="rId4"/>
          <a:srcRect r="57931"/>
          <a:stretch/>
        </p:blipFill>
        <p:spPr>
          <a:xfrm>
            <a:off x="1186155" y="2374945"/>
            <a:ext cx="2006499" cy="773221"/>
          </a:xfrm>
          <a:prstGeom prst="rect">
            <a:avLst/>
          </a:prstGeom>
        </p:spPr>
      </p:pic>
      <p:pic>
        <p:nvPicPr>
          <p:cNvPr id="10" name="Picture 9" descr="A close up of a logo&#10;&#10;Description automatically generated">
            <a:extLst>
              <a:ext uri="{FF2B5EF4-FFF2-40B4-BE49-F238E27FC236}">
                <a16:creationId xmlns:a16="http://schemas.microsoft.com/office/drawing/2014/main" id="{15413826-BA41-46AD-311C-5F875422E77A}"/>
              </a:ext>
            </a:extLst>
          </p:cNvPr>
          <p:cNvPicPr>
            <a:picLocks noChangeAspect="1"/>
          </p:cNvPicPr>
          <p:nvPr/>
        </p:nvPicPr>
        <p:blipFill rotWithShape="1">
          <a:blip r:embed="rId5"/>
          <a:srcRect b="31554"/>
          <a:stretch/>
        </p:blipFill>
        <p:spPr>
          <a:xfrm>
            <a:off x="7087553" y="2477546"/>
            <a:ext cx="4218942" cy="575317"/>
          </a:xfrm>
          <a:prstGeom prst="rect">
            <a:avLst/>
          </a:prstGeom>
        </p:spPr>
      </p:pic>
      <p:pic>
        <p:nvPicPr>
          <p:cNvPr id="11" name="Picture 10" descr="A close up of a logo&#10;&#10;Description automatically generated">
            <a:extLst>
              <a:ext uri="{FF2B5EF4-FFF2-40B4-BE49-F238E27FC236}">
                <a16:creationId xmlns:a16="http://schemas.microsoft.com/office/drawing/2014/main" id="{68953689-C5F5-21DF-40D8-81428476A3C5}"/>
              </a:ext>
            </a:extLst>
          </p:cNvPr>
          <p:cNvPicPr>
            <a:picLocks noChangeAspect="1"/>
          </p:cNvPicPr>
          <p:nvPr/>
        </p:nvPicPr>
        <p:blipFill>
          <a:blip r:embed="rId6"/>
          <a:stretch>
            <a:fillRect/>
          </a:stretch>
        </p:blipFill>
        <p:spPr>
          <a:xfrm>
            <a:off x="1291590" y="3235642"/>
            <a:ext cx="5148580" cy="879475"/>
          </a:xfrm>
          <a:prstGeom prst="rect">
            <a:avLst/>
          </a:prstGeom>
        </p:spPr>
      </p:pic>
      <p:pic>
        <p:nvPicPr>
          <p:cNvPr id="12" name="Picture 11" descr="A logo for a company&#10;&#10;Description automatically generated">
            <a:extLst>
              <a:ext uri="{FF2B5EF4-FFF2-40B4-BE49-F238E27FC236}">
                <a16:creationId xmlns:a16="http://schemas.microsoft.com/office/drawing/2014/main" id="{6C1C9B07-9272-40E4-A31A-38B8E1A7D932}"/>
              </a:ext>
            </a:extLst>
          </p:cNvPr>
          <p:cNvPicPr>
            <a:picLocks noChangeAspect="1"/>
          </p:cNvPicPr>
          <p:nvPr/>
        </p:nvPicPr>
        <p:blipFill>
          <a:blip r:embed="rId7"/>
          <a:stretch>
            <a:fillRect/>
          </a:stretch>
        </p:blipFill>
        <p:spPr>
          <a:xfrm>
            <a:off x="6512560" y="3342322"/>
            <a:ext cx="4734560" cy="706755"/>
          </a:xfrm>
          <a:prstGeom prst="rect">
            <a:avLst/>
          </a:prstGeom>
        </p:spPr>
      </p:pic>
      <p:pic>
        <p:nvPicPr>
          <p:cNvPr id="13" name="Picture 12" descr="A logo with a leaf and text&#10;&#10;Description automatically generated">
            <a:extLst>
              <a:ext uri="{FF2B5EF4-FFF2-40B4-BE49-F238E27FC236}">
                <a16:creationId xmlns:a16="http://schemas.microsoft.com/office/drawing/2014/main" id="{1DADBE6D-1F58-76C3-6DB8-E318D38006E9}"/>
              </a:ext>
            </a:extLst>
          </p:cNvPr>
          <p:cNvPicPr>
            <a:picLocks noChangeAspect="1"/>
          </p:cNvPicPr>
          <p:nvPr/>
        </p:nvPicPr>
        <p:blipFill rotWithShape="1">
          <a:blip r:embed="rId8"/>
          <a:srcRect l="28849"/>
          <a:stretch/>
        </p:blipFill>
        <p:spPr>
          <a:xfrm>
            <a:off x="2494016" y="4043362"/>
            <a:ext cx="3228238" cy="783590"/>
          </a:xfrm>
          <a:prstGeom prst="rect">
            <a:avLst/>
          </a:prstGeom>
        </p:spPr>
      </p:pic>
      <p:pic>
        <p:nvPicPr>
          <p:cNvPr id="14" name="Picture 13" descr="A blue text on a white background&#10;&#10;Description automatically generated">
            <a:extLst>
              <a:ext uri="{FF2B5EF4-FFF2-40B4-BE49-F238E27FC236}">
                <a16:creationId xmlns:a16="http://schemas.microsoft.com/office/drawing/2014/main" id="{9680EDD7-E7D4-07A9-9E21-4C34B0DA2B44}"/>
              </a:ext>
            </a:extLst>
          </p:cNvPr>
          <p:cNvPicPr>
            <a:picLocks noChangeAspect="1"/>
          </p:cNvPicPr>
          <p:nvPr/>
        </p:nvPicPr>
        <p:blipFill>
          <a:blip r:embed="rId9"/>
          <a:stretch>
            <a:fillRect/>
          </a:stretch>
        </p:blipFill>
        <p:spPr>
          <a:xfrm>
            <a:off x="5747651" y="4150043"/>
            <a:ext cx="6076377" cy="719234"/>
          </a:xfrm>
          <a:prstGeom prst="rect">
            <a:avLst/>
          </a:prstGeom>
        </p:spPr>
      </p:pic>
      <p:pic>
        <p:nvPicPr>
          <p:cNvPr id="15" name="Picture 14" descr="A group of blue and white logos&#10;&#10;Description automatically generated">
            <a:extLst>
              <a:ext uri="{FF2B5EF4-FFF2-40B4-BE49-F238E27FC236}">
                <a16:creationId xmlns:a16="http://schemas.microsoft.com/office/drawing/2014/main" id="{692DDC2F-33F8-72AD-371B-2CB6902A1436}"/>
              </a:ext>
            </a:extLst>
          </p:cNvPr>
          <p:cNvPicPr>
            <a:picLocks noChangeAspect="1"/>
          </p:cNvPicPr>
          <p:nvPr/>
        </p:nvPicPr>
        <p:blipFill>
          <a:blip r:embed="rId10"/>
          <a:stretch>
            <a:fillRect/>
          </a:stretch>
        </p:blipFill>
        <p:spPr>
          <a:xfrm>
            <a:off x="1117384" y="4907535"/>
            <a:ext cx="3228238" cy="765056"/>
          </a:xfrm>
          <a:prstGeom prst="rect">
            <a:avLst/>
          </a:prstGeom>
        </p:spPr>
      </p:pic>
      <p:pic>
        <p:nvPicPr>
          <p:cNvPr id="16" name="Picture 15" descr="A close up of a logo&#10;&#10;Description automatically generated">
            <a:extLst>
              <a:ext uri="{FF2B5EF4-FFF2-40B4-BE49-F238E27FC236}">
                <a16:creationId xmlns:a16="http://schemas.microsoft.com/office/drawing/2014/main" id="{359EDBA5-834C-20D1-9E4C-0606C7B81BDF}"/>
              </a:ext>
            </a:extLst>
          </p:cNvPr>
          <p:cNvPicPr>
            <a:picLocks noChangeAspect="1"/>
          </p:cNvPicPr>
          <p:nvPr/>
        </p:nvPicPr>
        <p:blipFill>
          <a:blip r:embed="rId11"/>
          <a:stretch>
            <a:fillRect/>
          </a:stretch>
        </p:blipFill>
        <p:spPr>
          <a:xfrm>
            <a:off x="4475798" y="5007610"/>
            <a:ext cx="7040245" cy="622300"/>
          </a:xfrm>
          <a:prstGeom prst="rect">
            <a:avLst/>
          </a:prstGeom>
        </p:spPr>
      </p:pic>
      <p:pic>
        <p:nvPicPr>
          <p:cNvPr id="2" name="Picture 1">
            <a:extLst>
              <a:ext uri="{FF2B5EF4-FFF2-40B4-BE49-F238E27FC236}">
                <a16:creationId xmlns:a16="http://schemas.microsoft.com/office/drawing/2014/main" id="{E1E9F1F2-AA9C-3F30-531E-6F1FB5305181}"/>
              </a:ext>
            </a:extLst>
          </p:cNvPr>
          <p:cNvPicPr>
            <a:picLocks noChangeAspect="1"/>
          </p:cNvPicPr>
          <p:nvPr/>
        </p:nvPicPr>
        <p:blipFill>
          <a:blip r:embed="rId12"/>
          <a:stretch>
            <a:fillRect/>
          </a:stretch>
        </p:blipFill>
        <p:spPr>
          <a:xfrm>
            <a:off x="3199473" y="2506185"/>
            <a:ext cx="3852455" cy="510742"/>
          </a:xfrm>
          <a:prstGeom prst="rect">
            <a:avLst/>
          </a:prstGeom>
        </p:spPr>
      </p:pic>
      <p:pic>
        <p:nvPicPr>
          <p:cNvPr id="3" name="Picture 2">
            <a:extLst>
              <a:ext uri="{FF2B5EF4-FFF2-40B4-BE49-F238E27FC236}">
                <a16:creationId xmlns:a16="http://schemas.microsoft.com/office/drawing/2014/main" id="{E5AD4604-BCBF-EA84-BF25-3CF2318948F2}"/>
              </a:ext>
            </a:extLst>
          </p:cNvPr>
          <p:cNvPicPr>
            <a:picLocks noChangeAspect="1"/>
          </p:cNvPicPr>
          <p:nvPr/>
        </p:nvPicPr>
        <p:blipFill>
          <a:blip r:embed="rId13"/>
          <a:stretch>
            <a:fillRect/>
          </a:stretch>
        </p:blipFill>
        <p:spPr>
          <a:xfrm>
            <a:off x="632812" y="4217034"/>
            <a:ext cx="1707770" cy="609918"/>
          </a:xfrm>
          <a:prstGeom prst="rect">
            <a:avLst/>
          </a:prstGeom>
        </p:spPr>
      </p:pic>
    </p:spTree>
    <p:extLst>
      <p:ext uri="{BB962C8B-B14F-4D97-AF65-F5344CB8AC3E}">
        <p14:creationId xmlns:p14="http://schemas.microsoft.com/office/powerpoint/2010/main" val="317214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3FE5711-472D-41BA-5504-3D385E00854F}"/>
              </a:ext>
            </a:extLst>
          </p:cNvPr>
          <p:cNvSpPr>
            <a:spLocks noGrp="1"/>
          </p:cNvSpPr>
          <p:nvPr>
            <p:ph type="body" sz="quarter" idx="10"/>
          </p:nvPr>
        </p:nvSpPr>
        <p:spPr>
          <a:xfrm>
            <a:off x="1036638" y="752396"/>
            <a:ext cx="7883525" cy="446209"/>
          </a:xfrm>
        </p:spPr>
        <p:txBody>
          <a:bodyPr/>
          <a:lstStyle/>
          <a:p>
            <a:pPr marL="0" indent="0">
              <a:buNone/>
            </a:pPr>
            <a:r>
              <a:rPr lang="en-US" b="1" dirty="0"/>
              <a:t>NVBDC Corporate Members</a:t>
            </a:r>
          </a:p>
        </p:txBody>
      </p:sp>
      <p:pic>
        <p:nvPicPr>
          <p:cNvPr id="6" name="Picture 5" descr="A close up of a logo&#10;&#10;Description automatically generated">
            <a:extLst>
              <a:ext uri="{FF2B5EF4-FFF2-40B4-BE49-F238E27FC236}">
                <a16:creationId xmlns:a16="http://schemas.microsoft.com/office/drawing/2014/main" id="{60913F19-C902-124B-8630-7BB23DA904C5}"/>
              </a:ext>
            </a:extLst>
          </p:cNvPr>
          <p:cNvPicPr>
            <a:picLocks noChangeAspect="1"/>
          </p:cNvPicPr>
          <p:nvPr/>
        </p:nvPicPr>
        <p:blipFill>
          <a:blip r:embed="rId2"/>
          <a:stretch>
            <a:fillRect/>
          </a:stretch>
        </p:blipFill>
        <p:spPr>
          <a:xfrm>
            <a:off x="620713" y="1614805"/>
            <a:ext cx="1471295" cy="641350"/>
          </a:xfrm>
          <a:prstGeom prst="rect">
            <a:avLst/>
          </a:prstGeom>
        </p:spPr>
      </p:pic>
      <p:pic>
        <p:nvPicPr>
          <p:cNvPr id="7" name="Picture 6" descr="A close up of a logo&#10;&#10;Description automatically generated">
            <a:extLst>
              <a:ext uri="{FF2B5EF4-FFF2-40B4-BE49-F238E27FC236}">
                <a16:creationId xmlns:a16="http://schemas.microsoft.com/office/drawing/2014/main" id="{B6769849-F1F8-6F8E-B64A-AE1FBBADC703}"/>
              </a:ext>
            </a:extLst>
          </p:cNvPr>
          <p:cNvPicPr>
            <a:picLocks noChangeAspect="1"/>
          </p:cNvPicPr>
          <p:nvPr/>
        </p:nvPicPr>
        <p:blipFill>
          <a:blip r:embed="rId3"/>
          <a:stretch>
            <a:fillRect/>
          </a:stretch>
        </p:blipFill>
        <p:spPr>
          <a:xfrm>
            <a:off x="2174558" y="1685925"/>
            <a:ext cx="8198485" cy="534670"/>
          </a:xfrm>
          <a:prstGeom prst="rect">
            <a:avLst/>
          </a:prstGeom>
        </p:spPr>
      </p:pic>
      <p:pic>
        <p:nvPicPr>
          <p:cNvPr id="8" name="Picture 7" descr="A blue and white logo&#10;&#10;Description automatically generated">
            <a:extLst>
              <a:ext uri="{FF2B5EF4-FFF2-40B4-BE49-F238E27FC236}">
                <a16:creationId xmlns:a16="http://schemas.microsoft.com/office/drawing/2014/main" id="{060F71A1-F202-EC70-5478-66B9F346C1CB}"/>
              </a:ext>
            </a:extLst>
          </p:cNvPr>
          <p:cNvPicPr>
            <a:picLocks noChangeAspect="1"/>
          </p:cNvPicPr>
          <p:nvPr/>
        </p:nvPicPr>
        <p:blipFill>
          <a:blip r:embed="rId4"/>
          <a:stretch>
            <a:fillRect/>
          </a:stretch>
        </p:blipFill>
        <p:spPr>
          <a:xfrm>
            <a:off x="10492423" y="1696085"/>
            <a:ext cx="1021715" cy="443230"/>
          </a:xfrm>
          <a:prstGeom prst="rect">
            <a:avLst/>
          </a:prstGeom>
        </p:spPr>
      </p:pic>
      <p:pic>
        <p:nvPicPr>
          <p:cNvPr id="10" name="Picture 9" descr="A logo with colorful circles and black text&#10;&#10;Description automatically generated">
            <a:extLst>
              <a:ext uri="{FF2B5EF4-FFF2-40B4-BE49-F238E27FC236}">
                <a16:creationId xmlns:a16="http://schemas.microsoft.com/office/drawing/2014/main" id="{2E307EBB-D917-F6EE-78BB-D3F39DC8F347}"/>
              </a:ext>
            </a:extLst>
          </p:cNvPr>
          <p:cNvPicPr>
            <a:picLocks noChangeAspect="1"/>
          </p:cNvPicPr>
          <p:nvPr/>
        </p:nvPicPr>
        <p:blipFill>
          <a:blip r:embed="rId5"/>
          <a:stretch>
            <a:fillRect/>
          </a:stretch>
        </p:blipFill>
        <p:spPr>
          <a:xfrm>
            <a:off x="875030" y="2357755"/>
            <a:ext cx="4345940" cy="709930"/>
          </a:xfrm>
          <a:prstGeom prst="rect">
            <a:avLst/>
          </a:prstGeom>
        </p:spPr>
      </p:pic>
      <p:pic>
        <p:nvPicPr>
          <p:cNvPr id="11" name="Picture 10" descr="A blue sign with white text&#10;&#10;Description automatically generated">
            <a:extLst>
              <a:ext uri="{FF2B5EF4-FFF2-40B4-BE49-F238E27FC236}">
                <a16:creationId xmlns:a16="http://schemas.microsoft.com/office/drawing/2014/main" id="{320DA3A1-E08B-309A-E09A-EC2ACCA56FC7}"/>
              </a:ext>
            </a:extLst>
          </p:cNvPr>
          <p:cNvPicPr>
            <a:picLocks noChangeAspect="1"/>
          </p:cNvPicPr>
          <p:nvPr/>
        </p:nvPicPr>
        <p:blipFill>
          <a:blip r:embed="rId6"/>
          <a:stretch>
            <a:fillRect/>
          </a:stretch>
        </p:blipFill>
        <p:spPr>
          <a:xfrm>
            <a:off x="5354320" y="2378075"/>
            <a:ext cx="2621280" cy="735330"/>
          </a:xfrm>
          <a:prstGeom prst="rect">
            <a:avLst/>
          </a:prstGeom>
        </p:spPr>
      </p:pic>
      <p:pic>
        <p:nvPicPr>
          <p:cNvPr id="12" name="Picture 11" descr="A close-up of logos&#10;&#10;Description automatically generated">
            <a:extLst>
              <a:ext uri="{FF2B5EF4-FFF2-40B4-BE49-F238E27FC236}">
                <a16:creationId xmlns:a16="http://schemas.microsoft.com/office/drawing/2014/main" id="{44D0161F-0F5C-494F-B06E-A82654DBE5A3}"/>
              </a:ext>
            </a:extLst>
          </p:cNvPr>
          <p:cNvPicPr>
            <a:picLocks noChangeAspect="1"/>
          </p:cNvPicPr>
          <p:nvPr/>
        </p:nvPicPr>
        <p:blipFill>
          <a:blip r:embed="rId7"/>
          <a:stretch>
            <a:fillRect/>
          </a:stretch>
        </p:blipFill>
        <p:spPr>
          <a:xfrm>
            <a:off x="8151813" y="2342197"/>
            <a:ext cx="2919095" cy="832485"/>
          </a:xfrm>
          <a:prstGeom prst="rect">
            <a:avLst/>
          </a:prstGeom>
        </p:spPr>
      </p:pic>
      <p:pic>
        <p:nvPicPr>
          <p:cNvPr id="13" name="Picture 12" descr="A close up of a logo&#10;&#10;Description automatically generated">
            <a:extLst>
              <a:ext uri="{FF2B5EF4-FFF2-40B4-BE49-F238E27FC236}">
                <a16:creationId xmlns:a16="http://schemas.microsoft.com/office/drawing/2014/main" id="{34763461-3D79-C5B1-04D7-0F2D3830A5D7}"/>
              </a:ext>
            </a:extLst>
          </p:cNvPr>
          <p:cNvPicPr>
            <a:picLocks noChangeAspect="1"/>
          </p:cNvPicPr>
          <p:nvPr/>
        </p:nvPicPr>
        <p:blipFill>
          <a:blip r:embed="rId8"/>
          <a:stretch>
            <a:fillRect/>
          </a:stretch>
        </p:blipFill>
        <p:spPr>
          <a:xfrm>
            <a:off x="631507" y="3335655"/>
            <a:ext cx="3435985" cy="481330"/>
          </a:xfrm>
          <a:prstGeom prst="rect">
            <a:avLst/>
          </a:prstGeom>
        </p:spPr>
      </p:pic>
      <p:pic>
        <p:nvPicPr>
          <p:cNvPr id="14" name="Picture 13" descr="A black and green logo&#10;&#10;Description automatically generated">
            <a:extLst>
              <a:ext uri="{FF2B5EF4-FFF2-40B4-BE49-F238E27FC236}">
                <a16:creationId xmlns:a16="http://schemas.microsoft.com/office/drawing/2014/main" id="{E09B1224-7B11-FF5A-9F57-D11C6540979A}"/>
              </a:ext>
            </a:extLst>
          </p:cNvPr>
          <p:cNvPicPr>
            <a:picLocks noChangeAspect="1"/>
          </p:cNvPicPr>
          <p:nvPr/>
        </p:nvPicPr>
        <p:blipFill>
          <a:blip r:embed="rId9"/>
          <a:stretch>
            <a:fillRect/>
          </a:stretch>
        </p:blipFill>
        <p:spPr>
          <a:xfrm>
            <a:off x="4258945" y="3281680"/>
            <a:ext cx="6046470" cy="624840"/>
          </a:xfrm>
          <a:prstGeom prst="rect">
            <a:avLst/>
          </a:prstGeom>
        </p:spPr>
      </p:pic>
      <p:pic>
        <p:nvPicPr>
          <p:cNvPr id="15" name="Picture 14" descr="A close up of a logo&#10;&#10;Description automatically generated">
            <a:extLst>
              <a:ext uri="{FF2B5EF4-FFF2-40B4-BE49-F238E27FC236}">
                <a16:creationId xmlns:a16="http://schemas.microsoft.com/office/drawing/2014/main" id="{9BE52969-BD7A-7666-5C84-F2F5A8BE5B92}"/>
              </a:ext>
            </a:extLst>
          </p:cNvPr>
          <p:cNvPicPr>
            <a:picLocks noChangeAspect="1"/>
          </p:cNvPicPr>
          <p:nvPr/>
        </p:nvPicPr>
        <p:blipFill>
          <a:blip r:embed="rId10"/>
          <a:stretch>
            <a:fillRect/>
          </a:stretch>
        </p:blipFill>
        <p:spPr>
          <a:xfrm>
            <a:off x="10376218" y="3266757"/>
            <a:ext cx="1304925" cy="614045"/>
          </a:xfrm>
          <a:prstGeom prst="rect">
            <a:avLst/>
          </a:prstGeom>
        </p:spPr>
      </p:pic>
      <p:pic>
        <p:nvPicPr>
          <p:cNvPr id="16" name="Picture 15" descr="A logo with text and stars&#10;&#10;Description automatically generated">
            <a:extLst>
              <a:ext uri="{FF2B5EF4-FFF2-40B4-BE49-F238E27FC236}">
                <a16:creationId xmlns:a16="http://schemas.microsoft.com/office/drawing/2014/main" id="{5F4740ED-9A20-0E18-ADD5-30D49A7BB85B}"/>
              </a:ext>
            </a:extLst>
          </p:cNvPr>
          <p:cNvPicPr>
            <a:picLocks noChangeAspect="1"/>
          </p:cNvPicPr>
          <p:nvPr/>
        </p:nvPicPr>
        <p:blipFill>
          <a:blip r:embed="rId11"/>
          <a:stretch>
            <a:fillRect/>
          </a:stretch>
        </p:blipFill>
        <p:spPr>
          <a:xfrm>
            <a:off x="629285" y="4026217"/>
            <a:ext cx="6127750" cy="710565"/>
          </a:xfrm>
          <a:prstGeom prst="rect">
            <a:avLst/>
          </a:prstGeom>
        </p:spPr>
      </p:pic>
      <p:pic>
        <p:nvPicPr>
          <p:cNvPr id="17" name="Picture 16" descr="A blue text on a white background&#10;&#10;Description automatically generated">
            <a:extLst>
              <a:ext uri="{FF2B5EF4-FFF2-40B4-BE49-F238E27FC236}">
                <a16:creationId xmlns:a16="http://schemas.microsoft.com/office/drawing/2014/main" id="{9AB68B64-F045-215C-5F06-3D8F3F609C8B}"/>
              </a:ext>
            </a:extLst>
          </p:cNvPr>
          <p:cNvPicPr>
            <a:picLocks noChangeAspect="1"/>
          </p:cNvPicPr>
          <p:nvPr/>
        </p:nvPicPr>
        <p:blipFill>
          <a:blip r:embed="rId12"/>
          <a:stretch>
            <a:fillRect/>
          </a:stretch>
        </p:blipFill>
        <p:spPr>
          <a:xfrm>
            <a:off x="6916737" y="4101147"/>
            <a:ext cx="4739005" cy="596265"/>
          </a:xfrm>
          <a:prstGeom prst="rect">
            <a:avLst/>
          </a:prstGeom>
        </p:spPr>
      </p:pic>
      <p:pic>
        <p:nvPicPr>
          <p:cNvPr id="18" name="Picture 17" descr="Blue text on a white background&#10;&#10;Description automatically generated">
            <a:extLst>
              <a:ext uri="{FF2B5EF4-FFF2-40B4-BE49-F238E27FC236}">
                <a16:creationId xmlns:a16="http://schemas.microsoft.com/office/drawing/2014/main" id="{77B47312-C538-F5F9-7C10-90CF938F45FB}"/>
              </a:ext>
            </a:extLst>
          </p:cNvPr>
          <p:cNvPicPr>
            <a:picLocks noChangeAspect="1"/>
          </p:cNvPicPr>
          <p:nvPr/>
        </p:nvPicPr>
        <p:blipFill>
          <a:blip r:embed="rId13"/>
          <a:stretch>
            <a:fillRect/>
          </a:stretch>
        </p:blipFill>
        <p:spPr>
          <a:xfrm>
            <a:off x="633413" y="5003800"/>
            <a:ext cx="2527935" cy="426720"/>
          </a:xfrm>
          <a:prstGeom prst="rect">
            <a:avLst/>
          </a:prstGeom>
        </p:spPr>
      </p:pic>
      <p:pic>
        <p:nvPicPr>
          <p:cNvPr id="19" name="Picture 18" descr="A logo with blue text&#10;&#10;Description automatically generated">
            <a:extLst>
              <a:ext uri="{FF2B5EF4-FFF2-40B4-BE49-F238E27FC236}">
                <a16:creationId xmlns:a16="http://schemas.microsoft.com/office/drawing/2014/main" id="{2F3DF25B-6EFE-B1CB-91D8-63385025D329}"/>
              </a:ext>
            </a:extLst>
          </p:cNvPr>
          <p:cNvPicPr>
            <a:picLocks noChangeAspect="1"/>
          </p:cNvPicPr>
          <p:nvPr/>
        </p:nvPicPr>
        <p:blipFill>
          <a:blip r:embed="rId14"/>
          <a:stretch>
            <a:fillRect/>
          </a:stretch>
        </p:blipFill>
        <p:spPr>
          <a:xfrm>
            <a:off x="3256915" y="4947920"/>
            <a:ext cx="8390890" cy="675640"/>
          </a:xfrm>
          <a:prstGeom prst="rect">
            <a:avLst/>
          </a:prstGeom>
        </p:spPr>
      </p:pic>
    </p:spTree>
    <p:extLst>
      <p:ext uri="{BB962C8B-B14F-4D97-AF65-F5344CB8AC3E}">
        <p14:creationId xmlns:p14="http://schemas.microsoft.com/office/powerpoint/2010/main" val="28646117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3FE5711-472D-41BA-5504-3D385E00854F}"/>
              </a:ext>
            </a:extLst>
          </p:cNvPr>
          <p:cNvSpPr>
            <a:spLocks noGrp="1"/>
          </p:cNvSpPr>
          <p:nvPr>
            <p:ph type="body" sz="quarter" idx="10"/>
          </p:nvPr>
        </p:nvSpPr>
        <p:spPr>
          <a:xfrm>
            <a:off x="1036638" y="752396"/>
            <a:ext cx="7883525" cy="446209"/>
          </a:xfrm>
        </p:spPr>
        <p:txBody>
          <a:bodyPr/>
          <a:lstStyle/>
          <a:p>
            <a:pPr marL="0" indent="0">
              <a:buNone/>
            </a:pPr>
            <a:r>
              <a:rPr lang="en-US" b="1" dirty="0"/>
              <a:t>NVBDC Corporate Members</a:t>
            </a:r>
          </a:p>
        </p:txBody>
      </p:sp>
      <p:pic>
        <p:nvPicPr>
          <p:cNvPr id="2" name="Picture 1" descr="A close-up of a logo&#10;&#10;Description automatically generated">
            <a:extLst>
              <a:ext uri="{FF2B5EF4-FFF2-40B4-BE49-F238E27FC236}">
                <a16:creationId xmlns:a16="http://schemas.microsoft.com/office/drawing/2014/main" id="{16756F32-574B-8EA2-8BF4-323265B91A14}"/>
              </a:ext>
            </a:extLst>
          </p:cNvPr>
          <p:cNvPicPr>
            <a:picLocks noChangeAspect="1"/>
          </p:cNvPicPr>
          <p:nvPr/>
        </p:nvPicPr>
        <p:blipFill>
          <a:blip r:embed="rId2"/>
          <a:stretch>
            <a:fillRect/>
          </a:stretch>
        </p:blipFill>
        <p:spPr>
          <a:xfrm>
            <a:off x="552450" y="1503680"/>
            <a:ext cx="7769860" cy="970280"/>
          </a:xfrm>
          <a:prstGeom prst="rect">
            <a:avLst/>
          </a:prstGeom>
        </p:spPr>
      </p:pic>
      <p:pic>
        <p:nvPicPr>
          <p:cNvPr id="6" name="Picture 5" descr="A logo of a company&#10;&#10;Description automatically generated">
            <a:extLst>
              <a:ext uri="{FF2B5EF4-FFF2-40B4-BE49-F238E27FC236}">
                <a16:creationId xmlns:a16="http://schemas.microsoft.com/office/drawing/2014/main" id="{FACEEDAA-038D-1A8A-3ACC-0BEFFE58CBA4}"/>
              </a:ext>
            </a:extLst>
          </p:cNvPr>
          <p:cNvPicPr>
            <a:picLocks noChangeAspect="1"/>
          </p:cNvPicPr>
          <p:nvPr/>
        </p:nvPicPr>
        <p:blipFill>
          <a:blip r:embed="rId3"/>
          <a:stretch>
            <a:fillRect/>
          </a:stretch>
        </p:blipFill>
        <p:spPr>
          <a:xfrm>
            <a:off x="8465502" y="1655445"/>
            <a:ext cx="3084195" cy="636270"/>
          </a:xfrm>
          <a:prstGeom prst="rect">
            <a:avLst/>
          </a:prstGeom>
        </p:spPr>
      </p:pic>
      <p:pic>
        <p:nvPicPr>
          <p:cNvPr id="7" name="Picture 6" descr="A blue and white logo&#10;&#10;Description automatically generated">
            <a:extLst>
              <a:ext uri="{FF2B5EF4-FFF2-40B4-BE49-F238E27FC236}">
                <a16:creationId xmlns:a16="http://schemas.microsoft.com/office/drawing/2014/main" id="{4EE9295F-BA4C-4160-4E37-8639D717981A}"/>
              </a:ext>
            </a:extLst>
          </p:cNvPr>
          <p:cNvPicPr>
            <a:picLocks noChangeAspect="1"/>
          </p:cNvPicPr>
          <p:nvPr/>
        </p:nvPicPr>
        <p:blipFill>
          <a:blip r:embed="rId4"/>
          <a:stretch>
            <a:fillRect/>
          </a:stretch>
        </p:blipFill>
        <p:spPr>
          <a:xfrm>
            <a:off x="775653" y="2553653"/>
            <a:ext cx="3467735" cy="755015"/>
          </a:xfrm>
          <a:prstGeom prst="rect">
            <a:avLst/>
          </a:prstGeom>
        </p:spPr>
      </p:pic>
      <p:pic>
        <p:nvPicPr>
          <p:cNvPr id="8" name="Picture 7" descr="A logo with a crown&#10;&#10;Description automatically generated">
            <a:extLst>
              <a:ext uri="{FF2B5EF4-FFF2-40B4-BE49-F238E27FC236}">
                <a16:creationId xmlns:a16="http://schemas.microsoft.com/office/drawing/2014/main" id="{4DCF0B5E-1CFA-4CF6-2B3F-E07FC57AEE3C}"/>
              </a:ext>
            </a:extLst>
          </p:cNvPr>
          <p:cNvPicPr>
            <a:picLocks noChangeAspect="1"/>
          </p:cNvPicPr>
          <p:nvPr/>
        </p:nvPicPr>
        <p:blipFill>
          <a:blip r:embed="rId5"/>
          <a:stretch>
            <a:fillRect/>
          </a:stretch>
        </p:blipFill>
        <p:spPr>
          <a:xfrm>
            <a:off x="4389120" y="2585085"/>
            <a:ext cx="7091680" cy="763270"/>
          </a:xfrm>
          <a:prstGeom prst="rect">
            <a:avLst/>
          </a:prstGeom>
        </p:spPr>
      </p:pic>
      <p:pic>
        <p:nvPicPr>
          <p:cNvPr id="9" name="Picture 8" descr="A close up of a logo&#10;&#10;Description automatically generated">
            <a:extLst>
              <a:ext uri="{FF2B5EF4-FFF2-40B4-BE49-F238E27FC236}">
                <a16:creationId xmlns:a16="http://schemas.microsoft.com/office/drawing/2014/main" id="{191B28AF-00E6-1184-D5E0-14C924740EA5}"/>
              </a:ext>
            </a:extLst>
          </p:cNvPr>
          <p:cNvPicPr>
            <a:picLocks noChangeAspect="1"/>
          </p:cNvPicPr>
          <p:nvPr/>
        </p:nvPicPr>
        <p:blipFill>
          <a:blip r:embed="rId6"/>
          <a:stretch>
            <a:fillRect/>
          </a:stretch>
        </p:blipFill>
        <p:spPr>
          <a:xfrm>
            <a:off x="554673" y="3449320"/>
            <a:ext cx="1923415" cy="792480"/>
          </a:xfrm>
          <a:prstGeom prst="rect">
            <a:avLst/>
          </a:prstGeom>
        </p:spPr>
      </p:pic>
      <p:pic>
        <p:nvPicPr>
          <p:cNvPr id="10" name="Picture 9" descr="A black letter on a white background&#10;&#10;Description automatically generated">
            <a:extLst>
              <a:ext uri="{FF2B5EF4-FFF2-40B4-BE49-F238E27FC236}">
                <a16:creationId xmlns:a16="http://schemas.microsoft.com/office/drawing/2014/main" id="{5D474314-EC20-FB7C-A80E-B9C5754E93C4}"/>
              </a:ext>
            </a:extLst>
          </p:cNvPr>
          <p:cNvPicPr>
            <a:picLocks noChangeAspect="1"/>
          </p:cNvPicPr>
          <p:nvPr/>
        </p:nvPicPr>
        <p:blipFill>
          <a:blip r:embed="rId7"/>
          <a:stretch>
            <a:fillRect/>
          </a:stretch>
        </p:blipFill>
        <p:spPr>
          <a:xfrm>
            <a:off x="2507298" y="3401060"/>
            <a:ext cx="9107805" cy="746760"/>
          </a:xfrm>
          <a:prstGeom prst="rect">
            <a:avLst/>
          </a:prstGeom>
        </p:spPr>
      </p:pic>
      <p:pic>
        <p:nvPicPr>
          <p:cNvPr id="11" name="Picture 10" descr="A close up of a logo&#10;&#10;Description automatically generated">
            <a:extLst>
              <a:ext uri="{FF2B5EF4-FFF2-40B4-BE49-F238E27FC236}">
                <a16:creationId xmlns:a16="http://schemas.microsoft.com/office/drawing/2014/main" id="{E6D1F66A-57E9-A1CF-F230-AC2898AE9E62}"/>
              </a:ext>
            </a:extLst>
          </p:cNvPr>
          <p:cNvPicPr>
            <a:picLocks noChangeAspect="1"/>
          </p:cNvPicPr>
          <p:nvPr/>
        </p:nvPicPr>
        <p:blipFill>
          <a:blip r:embed="rId8"/>
          <a:stretch>
            <a:fillRect/>
          </a:stretch>
        </p:blipFill>
        <p:spPr>
          <a:xfrm>
            <a:off x="899160" y="4259897"/>
            <a:ext cx="8605520" cy="735965"/>
          </a:xfrm>
          <a:prstGeom prst="rect">
            <a:avLst/>
          </a:prstGeom>
        </p:spPr>
      </p:pic>
      <p:pic>
        <p:nvPicPr>
          <p:cNvPr id="12" name="Picture 11" descr="A close up of a logo&#10;&#10;Description automatically generated">
            <a:extLst>
              <a:ext uri="{FF2B5EF4-FFF2-40B4-BE49-F238E27FC236}">
                <a16:creationId xmlns:a16="http://schemas.microsoft.com/office/drawing/2014/main" id="{CBF1D613-DCEB-9921-DD28-3131F7CF0CD6}"/>
              </a:ext>
            </a:extLst>
          </p:cNvPr>
          <p:cNvPicPr>
            <a:picLocks noChangeAspect="1"/>
          </p:cNvPicPr>
          <p:nvPr/>
        </p:nvPicPr>
        <p:blipFill>
          <a:blip r:embed="rId9"/>
          <a:stretch>
            <a:fillRect/>
          </a:stretch>
        </p:blipFill>
        <p:spPr>
          <a:xfrm>
            <a:off x="9622473" y="4270375"/>
            <a:ext cx="1562735" cy="623570"/>
          </a:xfrm>
          <a:prstGeom prst="rect">
            <a:avLst/>
          </a:prstGeom>
        </p:spPr>
      </p:pic>
      <p:pic>
        <p:nvPicPr>
          <p:cNvPr id="13" name="Picture 12" descr="A blue and red circle with white letters&#10;&#10;Description automatically generated">
            <a:extLst>
              <a:ext uri="{FF2B5EF4-FFF2-40B4-BE49-F238E27FC236}">
                <a16:creationId xmlns:a16="http://schemas.microsoft.com/office/drawing/2014/main" id="{E37AB5BE-6BAE-8559-70A3-BC050CBE22EA}"/>
              </a:ext>
            </a:extLst>
          </p:cNvPr>
          <p:cNvPicPr>
            <a:picLocks noChangeAspect="1"/>
          </p:cNvPicPr>
          <p:nvPr/>
        </p:nvPicPr>
        <p:blipFill>
          <a:blip r:embed="rId10"/>
          <a:stretch>
            <a:fillRect/>
          </a:stretch>
        </p:blipFill>
        <p:spPr>
          <a:xfrm>
            <a:off x="456248" y="5019357"/>
            <a:ext cx="5671185" cy="741045"/>
          </a:xfrm>
          <a:prstGeom prst="rect">
            <a:avLst/>
          </a:prstGeom>
        </p:spPr>
      </p:pic>
      <p:pic>
        <p:nvPicPr>
          <p:cNvPr id="14" name="Picture 13" descr="A close up of a logo&#10;&#10;Description automatically generated">
            <a:extLst>
              <a:ext uri="{FF2B5EF4-FFF2-40B4-BE49-F238E27FC236}">
                <a16:creationId xmlns:a16="http://schemas.microsoft.com/office/drawing/2014/main" id="{966C29B4-0CF4-AA4C-11D4-3D1A0F3BC1A0}"/>
              </a:ext>
            </a:extLst>
          </p:cNvPr>
          <p:cNvPicPr>
            <a:picLocks noChangeAspect="1"/>
          </p:cNvPicPr>
          <p:nvPr/>
        </p:nvPicPr>
        <p:blipFill>
          <a:blip r:embed="rId11"/>
          <a:stretch>
            <a:fillRect/>
          </a:stretch>
        </p:blipFill>
        <p:spPr>
          <a:xfrm>
            <a:off x="6259513" y="5124133"/>
            <a:ext cx="5372735" cy="531495"/>
          </a:xfrm>
          <a:prstGeom prst="rect">
            <a:avLst/>
          </a:prstGeom>
        </p:spPr>
      </p:pic>
    </p:spTree>
    <p:extLst>
      <p:ext uri="{BB962C8B-B14F-4D97-AF65-F5344CB8AC3E}">
        <p14:creationId xmlns:p14="http://schemas.microsoft.com/office/powerpoint/2010/main" val="17061498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3FE5711-472D-41BA-5504-3D385E00854F}"/>
              </a:ext>
            </a:extLst>
          </p:cNvPr>
          <p:cNvSpPr>
            <a:spLocks noGrp="1"/>
          </p:cNvSpPr>
          <p:nvPr>
            <p:ph type="body" sz="quarter" idx="10"/>
          </p:nvPr>
        </p:nvSpPr>
        <p:spPr>
          <a:xfrm>
            <a:off x="1036638" y="752396"/>
            <a:ext cx="7883525" cy="446209"/>
          </a:xfrm>
        </p:spPr>
        <p:txBody>
          <a:bodyPr/>
          <a:lstStyle/>
          <a:p>
            <a:pPr marL="0" indent="0">
              <a:buNone/>
            </a:pPr>
            <a:r>
              <a:rPr lang="en-US" b="1" dirty="0"/>
              <a:t>NVBDC Corporate Members</a:t>
            </a:r>
          </a:p>
        </p:txBody>
      </p:sp>
      <p:pic>
        <p:nvPicPr>
          <p:cNvPr id="2" name="Picture 1" descr="A close up of a logo&#10;&#10;Description automatically generated">
            <a:extLst>
              <a:ext uri="{FF2B5EF4-FFF2-40B4-BE49-F238E27FC236}">
                <a16:creationId xmlns:a16="http://schemas.microsoft.com/office/drawing/2014/main" id="{B93B34B6-8E14-6647-F53C-F288734C4BEB}"/>
              </a:ext>
            </a:extLst>
          </p:cNvPr>
          <p:cNvPicPr>
            <a:picLocks noChangeAspect="1"/>
          </p:cNvPicPr>
          <p:nvPr/>
        </p:nvPicPr>
        <p:blipFill>
          <a:blip r:embed="rId2"/>
          <a:stretch>
            <a:fillRect/>
          </a:stretch>
        </p:blipFill>
        <p:spPr>
          <a:xfrm>
            <a:off x="414020" y="1550987"/>
            <a:ext cx="1661160" cy="565785"/>
          </a:xfrm>
          <a:prstGeom prst="rect">
            <a:avLst/>
          </a:prstGeom>
        </p:spPr>
      </p:pic>
      <p:pic>
        <p:nvPicPr>
          <p:cNvPr id="5" name="Picture 4" descr="A logo of a company&#10;&#10;Description automatically generated">
            <a:extLst>
              <a:ext uri="{FF2B5EF4-FFF2-40B4-BE49-F238E27FC236}">
                <a16:creationId xmlns:a16="http://schemas.microsoft.com/office/drawing/2014/main" id="{4B135350-3EA3-2720-48C7-2D0413C60ED2}"/>
              </a:ext>
            </a:extLst>
          </p:cNvPr>
          <p:cNvPicPr>
            <a:picLocks noChangeAspect="1"/>
          </p:cNvPicPr>
          <p:nvPr/>
        </p:nvPicPr>
        <p:blipFill>
          <a:blip r:embed="rId3"/>
          <a:stretch>
            <a:fillRect/>
          </a:stretch>
        </p:blipFill>
        <p:spPr>
          <a:xfrm>
            <a:off x="2153920" y="1396530"/>
            <a:ext cx="7477760" cy="874699"/>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2138CE7B-1BB0-940E-D0AF-9A65568F3385}"/>
              </a:ext>
            </a:extLst>
          </p:cNvPr>
          <p:cNvPicPr>
            <a:picLocks noChangeAspect="1"/>
          </p:cNvPicPr>
          <p:nvPr/>
        </p:nvPicPr>
        <p:blipFill>
          <a:blip r:embed="rId4"/>
          <a:stretch>
            <a:fillRect/>
          </a:stretch>
        </p:blipFill>
        <p:spPr>
          <a:xfrm>
            <a:off x="9735185" y="1550670"/>
            <a:ext cx="1967230" cy="454660"/>
          </a:xfrm>
          <a:prstGeom prst="rect">
            <a:avLst/>
          </a:prstGeom>
        </p:spPr>
      </p:pic>
      <p:pic>
        <p:nvPicPr>
          <p:cNvPr id="7" name="Picture 6" descr="A logo of a motorcycle company&#10;&#10;Description automatically generated">
            <a:extLst>
              <a:ext uri="{FF2B5EF4-FFF2-40B4-BE49-F238E27FC236}">
                <a16:creationId xmlns:a16="http://schemas.microsoft.com/office/drawing/2014/main" id="{076BCDBC-54C4-F440-CAEF-C1A7A24A5625}"/>
              </a:ext>
            </a:extLst>
          </p:cNvPr>
          <p:cNvPicPr>
            <a:picLocks noChangeAspect="1"/>
          </p:cNvPicPr>
          <p:nvPr/>
        </p:nvPicPr>
        <p:blipFill>
          <a:blip r:embed="rId5"/>
          <a:stretch>
            <a:fillRect/>
          </a:stretch>
        </p:blipFill>
        <p:spPr>
          <a:xfrm>
            <a:off x="386080" y="2299653"/>
            <a:ext cx="8783320" cy="694055"/>
          </a:xfrm>
          <a:prstGeom prst="rect">
            <a:avLst/>
          </a:prstGeom>
        </p:spPr>
      </p:pic>
      <p:pic>
        <p:nvPicPr>
          <p:cNvPr id="8" name="Picture 7" descr="A group of logos on a white background&#10;&#10;Description automatically generated">
            <a:extLst>
              <a:ext uri="{FF2B5EF4-FFF2-40B4-BE49-F238E27FC236}">
                <a16:creationId xmlns:a16="http://schemas.microsoft.com/office/drawing/2014/main" id="{33A6E9EB-4DA2-1735-23C4-510D42FD5752}"/>
              </a:ext>
            </a:extLst>
          </p:cNvPr>
          <p:cNvPicPr>
            <a:picLocks noChangeAspect="1"/>
          </p:cNvPicPr>
          <p:nvPr/>
        </p:nvPicPr>
        <p:blipFill>
          <a:blip r:embed="rId6"/>
          <a:stretch>
            <a:fillRect/>
          </a:stretch>
        </p:blipFill>
        <p:spPr>
          <a:xfrm>
            <a:off x="9241790" y="2403793"/>
            <a:ext cx="2466340" cy="587375"/>
          </a:xfrm>
          <a:prstGeom prst="rect">
            <a:avLst/>
          </a:prstGeom>
        </p:spPr>
      </p:pic>
      <p:pic>
        <p:nvPicPr>
          <p:cNvPr id="9" name="Picture 8" descr="A blue text on a white background&#10;&#10;Description automatically generated">
            <a:extLst>
              <a:ext uri="{FF2B5EF4-FFF2-40B4-BE49-F238E27FC236}">
                <a16:creationId xmlns:a16="http://schemas.microsoft.com/office/drawing/2014/main" id="{CC7B3B83-B0FE-44E6-1FAF-15C3D176F93A}"/>
              </a:ext>
            </a:extLst>
          </p:cNvPr>
          <p:cNvPicPr>
            <a:picLocks noChangeAspect="1"/>
          </p:cNvPicPr>
          <p:nvPr/>
        </p:nvPicPr>
        <p:blipFill>
          <a:blip r:embed="rId7"/>
          <a:stretch>
            <a:fillRect/>
          </a:stretch>
        </p:blipFill>
        <p:spPr>
          <a:xfrm>
            <a:off x="461962" y="3155633"/>
            <a:ext cx="6167755" cy="765175"/>
          </a:xfrm>
          <a:prstGeom prst="rect">
            <a:avLst/>
          </a:prstGeom>
        </p:spPr>
      </p:pic>
      <p:pic>
        <p:nvPicPr>
          <p:cNvPr id="10" name="Picture 9" descr="A blue text on a white background&#10;&#10;Description automatically generated">
            <a:extLst>
              <a:ext uri="{FF2B5EF4-FFF2-40B4-BE49-F238E27FC236}">
                <a16:creationId xmlns:a16="http://schemas.microsoft.com/office/drawing/2014/main" id="{DDC18BD5-1D08-C307-2D1C-4C23553F0F46}"/>
              </a:ext>
            </a:extLst>
          </p:cNvPr>
          <p:cNvPicPr>
            <a:picLocks noChangeAspect="1"/>
          </p:cNvPicPr>
          <p:nvPr/>
        </p:nvPicPr>
        <p:blipFill>
          <a:blip r:embed="rId8"/>
          <a:stretch>
            <a:fillRect/>
          </a:stretch>
        </p:blipFill>
        <p:spPr>
          <a:xfrm>
            <a:off x="6668453" y="3244215"/>
            <a:ext cx="4900295" cy="598170"/>
          </a:xfrm>
          <a:prstGeom prst="rect">
            <a:avLst/>
          </a:prstGeom>
        </p:spPr>
      </p:pic>
      <p:pic>
        <p:nvPicPr>
          <p:cNvPr id="11" name="Picture 10" descr="A blue text on a white background&#10;&#10;Description automatically generated">
            <a:extLst>
              <a:ext uri="{FF2B5EF4-FFF2-40B4-BE49-F238E27FC236}">
                <a16:creationId xmlns:a16="http://schemas.microsoft.com/office/drawing/2014/main" id="{DB1185EE-20A5-51CF-7028-D64A1C2943FD}"/>
              </a:ext>
            </a:extLst>
          </p:cNvPr>
          <p:cNvPicPr>
            <a:picLocks noChangeAspect="1"/>
          </p:cNvPicPr>
          <p:nvPr/>
        </p:nvPicPr>
        <p:blipFill>
          <a:blip r:embed="rId9"/>
          <a:stretch>
            <a:fillRect/>
          </a:stretch>
        </p:blipFill>
        <p:spPr>
          <a:xfrm>
            <a:off x="434975" y="4104957"/>
            <a:ext cx="4570730" cy="680085"/>
          </a:xfrm>
          <a:prstGeom prst="rect">
            <a:avLst/>
          </a:prstGeom>
        </p:spPr>
      </p:pic>
      <p:pic>
        <p:nvPicPr>
          <p:cNvPr id="12" name="Picture 11" descr="A black and red logo&#10;&#10;Description automatically generated">
            <a:extLst>
              <a:ext uri="{FF2B5EF4-FFF2-40B4-BE49-F238E27FC236}">
                <a16:creationId xmlns:a16="http://schemas.microsoft.com/office/drawing/2014/main" id="{1AB23E6E-454E-5D2E-C0E7-5B5B4DD77D0C}"/>
              </a:ext>
            </a:extLst>
          </p:cNvPr>
          <p:cNvPicPr>
            <a:picLocks noChangeAspect="1"/>
          </p:cNvPicPr>
          <p:nvPr/>
        </p:nvPicPr>
        <p:blipFill>
          <a:blip r:embed="rId10"/>
          <a:stretch>
            <a:fillRect/>
          </a:stretch>
        </p:blipFill>
        <p:spPr>
          <a:xfrm>
            <a:off x="5251133" y="3903345"/>
            <a:ext cx="6546215" cy="875030"/>
          </a:xfrm>
          <a:prstGeom prst="rect">
            <a:avLst/>
          </a:prstGeom>
        </p:spPr>
      </p:pic>
      <p:pic>
        <p:nvPicPr>
          <p:cNvPr id="13" name="Picture 12" descr="A close up of a logo&#10;&#10;Description automatically generated">
            <a:extLst>
              <a:ext uri="{FF2B5EF4-FFF2-40B4-BE49-F238E27FC236}">
                <a16:creationId xmlns:a16="http://schemas.microsoft.com/office/drawing/2014/main" id="{2FA51333-0EB6-B3B3-728C-6977AA7C96D7}"/>
              </a:ext>
            </a:extLst>
          </p:cNvPr>
          <p:cNvPicPr>
            <a:picLocks noChangeAspect="1"/>
          </p:cNvPicPr>
          <p:nvPr/>
        </p:nvPicPr>
        <p:blipFill>
          <a:blip r:embed="rId11"/>
          <a:stretch>
            <a:fillRect/>
          </a:stretch>
        </p:blipFill>
        <p:spPr>
          <a:xfrm>
            <a:off x="435927" y="5003165"/>
            <a:ext cx="1525905" cy="529590"/>
          </a:xfrm>
          <a:prstGeom prst="rect">
            <a:avLst/>
          </a:prstGeom>
        </p:spPr>
      </p:pic>
      <p:pic>
        <p:nvPicPr>
          <p:cNvPr id="14" name="Picture 13" descr="A close up of a logo&#10;&#10;Description automatically generated">
            <a:extLst>
              <a:ext uri="{FF2B5EF4-FFF2-40B4-BE49-F238E27FC236}">
                <a16:creationId xmlns:a16="http://schemas.microsoft.com/office/drawing/2014/main" id="{489B1D2C-900D-DCE2-6C85-B5A3A0238335}"/>
              </a:ext>
            </a:extLst>
          </p:cNvPr>
          <p:cNvPicPr>
            <a:picLocks noChangeAspect="1"/>
          </p:cNvPicPr>
          <p:nvPr/>
        </p:nvPicPr>
        <p:blipFill>
          <a:blip r:embed="rId12"/>
          <a:stretch>
            <a:fillRect/>
          </a:stretch>
        </p:blipFill>
        <p:spPr>
          <a:xfrm>
            <a:off x="2087880" y="4879517"/>
            <a:ext cx="9707880" cy="776887"/>
          </a:xfrm>
          <a:prstGeom prst="rect">
            <a:avLst/>
          </a:prstGeom>
        </p:spPr>
      </p:pic>
    </p:spTree>
    <p:extLst>
      <p:ext uri="{BB962C8B-B14F-4D97-AF65-F5344CB8AC3E}">
        <p14:creationId xmlns:p14="http://schemas.microsoft.com/office/powerpoint/2010/main" val="2502959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3FE5711-472D-41BA-5504-3D385E00854F}"/>
              </a:ext>
            </a:extLst>
          </p:cNvPr>
          <p:cNvSpPr>
            <a:spLocks noGrp="1"/>
          </p:cNvSpPr>
          <p:nvPr>
            <p:ph type="body" sz="quarter" idx="10"/>
          </p:nvPr>
        </p:nvSpPr>
        <p:spPr>
          <a:xfrm>
            <a:off x="1036638" y="752396"/>
            <a:ext cx="7883525" cy="446209"/>
          </a:xfrm>
        </p:spPr>
        <p:txBody>
          <a:bodyPr/>
          <a:lstStyle/>
          <a:p>
            <a:pPr marL="0" indent="0">
              <a:buNone/>
            </a:pPr>
            <a:r>
              <a:rPr lang="en-US" b="1" dirty="0"/>
              <a:t>NVBDC Corporate Members</a:t>
            </a:r>
          </a:p>
        </p:txBody>
      </p:sp>
      <p:pic>
        <p:nvPicPr>
          <p:cNvPr id="15" name="Picture 14" descr="A red and white logo&#10;&#10;Description automatically generated">
            <a:extLst>
              <a:ext uri="{FF2B5EF4-FFF2-40B4-BE49-F238E27FC236}">
                <a16:creationId xmlns:a16="http://schemas.microsoft.com/office/drawing/2014/main" id="{0D7748BE-DD8A-3DE3-C437-79E5E2853DBB}"/>
              </a:ext>
            </a:extLst>
          </p:cNvPr>
          <p:cNvPicPr>
            <a:picLocks noChangeAspect="1"/>
          </p:cNvPicPr>
          <p:nvPr/>
        </p:nvPicPr>
        <p:blipFill rotWithShape="1">
          <a:blip r:embed="rId2"/>
          <a:srcRect r="26329"/>
          <a:stretch/>
        </p:blipFill>
        <p:spPr>
          <a:xfrm>
            <a:off x="7184566" y="1551815"/>
            <a:ext cx="3515096" cy="672056"/>
          </a:xfrm>
          <a:prstGeom prst="rect">
            <a:avLst/>
          </a:prstGeom>
        </p:spPr>
      </p:pic>
      <p:pic>
        <p:nvPicPr>
          <p:cNvPr id="16" name="Picture 15" descr="A close up of a logo&#10;&#10;Description automatically generated">
            <a:extLst>
              <a:ext uri="{FF2B5EF4-FFF2-40B4-BE49-F238E27FC236}">
                <a16:creationId xmlns:a16="http://schemas.microsoft.com/office/drawing/2014/main" id="{C119A966-1AE5-BC66-E199-6661A9D06EDB}"/>
              </a:ext>
            </a:extLst>
          </p:cNvPr>
          <p:cNvPicPr>
            <a:picLocks noChangeAspect="1"/>
          </p:cNvPicPr>
          <p:nvPr/>
        </p:nvPicPr>
        <p:blipFill rotWithShape="1">
          <a:blip r:embed="rId3"/>
          <a:srcRect r="52672"/>
          <a:stretch/>
        </p:blipFill>
        <p:spPr>
          <a:xfrm>
            <a:off x="444558" y="1395667"/>
            <a:ext cx="1096709" cy="794164"/>
          </a:xfrm>
          <a:prstGeom prst="rect">
            <a:avLst/>
          </a:prstGeom>
        </p:spPr>
      </p:pic>
      <p:pic>
        <p:nvPicPr>
          <p:cNvPr id="17" name="Picture 16" descr="A logo of a company&#10;&#10;Description automatically generated">
            <a:extLst>
              <a:ext uri="{FF2B5EF4-FFF2-40B4-BE49-F238E27FC236}">
                <a16:creationId xmlns:a16="http://schemas.microsoft.com/office/drawing/2014/main" id="{DE1347F3-B231-0144-F5CC-B04C9B6AE4EA}"/>
              </a:ext>
            </a:extLst>
          </p:cNvPr>
          <p:cNvPicPr>
            <a:picLocks noChangeAspect="1"/>
          </p:cNvPicPr>
          <p:nvPr/>
        </p:nvPicPr>
        <p:blipFill>
          <a:blip r:embed="rId4"/>
          <a:stretch>
            <a:fillRect/>
          </a:stretch>
        </p:blipFill>
        <p:spPr>
          <a:xfrm>
            <a:off x="3740718" y="1608839"/>
            <a:ext cx="3322084" cy="510872"/>
          </a:xfrm>
          <a:prstGeom prst="rect">
            <a:avLst/>
          </a:prstGeom>
        </p:spPr>
      </p:pic>
      <p:pic>
        <p:nvPicPr>
          <p:cNvPr id="18" name="Picture 17" descr="A close up of a logo&#10;&#10;Description automatically generated">
            <a:extLst>
              <a:ext uri="{FF2B5EF4-FFF2-40B4-BE49-F238E27FC236}">
                <a16:creationId xmlns:a16="http://schemas.microsoft.com/office/drawing/2014/main" id="{67DA013A-9637-7B09-B083-296A2F265FDD}"/>
              </a:ext>
            </a:extLst>
          </p:cNvPr>
          <p:cNvPicPr>
            <a:picLocks noChangeAspect="1"/>
          </p:cNvPicPr>
          <p:nvPr/>
        </p:nvPicPr>
        <p:blipFill>
          <a:blip r:embed="rId5"/>
          <a:stretch>
            <a:fillRect/>
          </a:stretch>
        </p:blipFill>
        <p:spPr>
          <a:xfrm>
            <a:off x="1464390" y="2475272"/>
            <a:ext cx="2355707" cy="7920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B1AF3267-A64D-EC2A-8A2C-CF456D257786}"/>
              </a:ext>
            </a:extLst>
          </p:cNvPr>
          <p:cNvPicPr>
            <a:picLocks noChangeAspect="1"/>
          </p:cNvPicPr>
          <p:nvPr/>
        </p:nvPicPr>
        <p:blipFill>
          <a:blip r:embed="rId6"/>
          <a:stretch>
            <a:fillRect/>
          </a:stretch>
        </p:blipFill>
        <p:spPr>
          <a:xfrm>
            <a:off x="3793190" y="2462332"/>
            <a:ext cx="6189271" cy="792000"/>
          </a:xfrm>
          <a:prstGeom prst="rect">
            <a:avLst/>
          </a:prstGeom>
        </p:spPr>
      </p:pic>
      <p:pic>
        <p:nvPicPr>
          <p:cNvPr id="20" name="Picture 19" descr="A logo of a health care company&#10;&#10;Description automatically generated">
            <a:extLst>
              <a:ext uri="{FF2B5EF4-FFF2-40B4-BE49-F238E27FC236}">
                <a16:creationId xmlns:a16="http://schemas.microsoft.com/office/drawing/2014/main" id="{0B1063A7-631B-A305-9617-7A6898C1F9D8}"/>
              </a:ext>
            </a:extLst>
          </p:cNvPr>
          <p:cNvPicPr>
            <a:picLocks noChangeAspect="1"/>
          </p:cNvPicPr>
          <p:nvPr/>
        </p:nvPicPr>
        <p:blipFill>
          <a:blip r:embed="rId7"/>
          <a:stretch>
            <a:fillRect/>
          </a:stretch>
        </p:blipFill>
        <p:spPr>
          <a:xfrm>
            <a:off x="10081709" y="2511425"/>
            <a:ext cx="1672015" cy="591636"/>
          </a:xfrm>
          <a:prstGeom prst="rect">
            <a:avLst/>
          </a:prstGeom>
        </p:spPr>
      </p:pic>
      <p:pic>
        <p:nvPicPr>
          <p:cNvPr id="21" name="Picture 20" descr="A close-up of a logo&#10;&#10;Description automatically generated">
            <a:extLst>
              <a:ext uri="{FF2B5EF4-FFF2-40B4-BE49-F238E27FC236}">
                <a16:creationId xmlns:a16="http://schemas.microsoft.com/office/drawing/2014/main" id="{47AA9544-E6B3-4AD3-7A4D-EAFD6673ACB2}"/>
              </a:ext>
            </a:extLst>
          </p:cNvPr>
          <p:cNvPicPr>
            <a:picLocks noChangeAspect="1"/>
          </p:cNvPicPr>
          <p:nvPr/>
        </p:nvPicPr>
        <p:blipFill>
          <a:blip r:embed="rId8"/>
          <a:stretch>
            <a:fillRect/>
          </a:stretch>
        </p:blipFill>
        <p:spPr>
          <a:xfrm>
            <a:off x="442595" y="3469640"/>
            <a:ext cx="3422650" cy="574040"/>
          </a:xfrm>
          <a:prstGeom prst="rect">
            <a:avLst/>
          </a:prstGeom>
        </p:spPr>
      </p:pic>
      <p:pic>
        <p:nvPicPr>
          <p:cNvPr id="22" name="Picture 21" descr="A blue and white logo&#10;&#10;Description automatically generated">
            <a:extLst>
              <a:ext uri="{FF2B5EF4-FFF2-40B4-BE49-F238E27FC236}">
                <a16:creationId xmlns:a16="http://schemas.microsoft.com/office/drawing/2014/main" id="{39340FE6-F258-D6E3-9102-5BFD4C31B87A}"/>
              </a:ext>
            </a:extLst>
          </p:cNvPr>
          <p:cNvPicPr>
            <a:picLocks noChangeAspect="1"/>
          </p:cNvPicPr>
          <p:nvPr/>
        </p:nvPicPr>
        <p:blipFill>
          <a:blip r:embed="rId9"/>
          <a:stretch>
            <a:fillRect/>
          </a:stretch>
        </p:blipFill>
        <p:spPr>
          <a:xfrm>
            <a:off x="3926840" y="3478622"/>
            <a:ext cx="7747000" cy="591636"/>
          </a:xfrm>
          <a:prstGeom prst="rect">
            <a:avLst/>
          </a:prstGeom>
        </p:spPr>
      </p:pic>
      <p:pic>
        <p:nvPicPr>
          <p:cNvPr id="23" name="Picture 22" descr="A logo of a company&#10;&#10;Description automatically generated">
            <a:extLst>
              <a:ext uri="{FF2B5EF4-FFF2-40B4-BE49-F238E27FC236}">
                <a16:creationId xmlns:a16="http://schemas.microsoft.com/office/drawing/2014/main" id="{CF415FE6-01A9-FDFC-5317-FA5223DBF35E}"/>
              </a:ext>
            </a:extLst>
          </p:cNvPr>
          <p:cNvPicPr>
            <a:picLocks noChangeAspect="1"/>
          </p:cNvPicPr>
          <p:nvPr/>
        </p:nvPicPr>
        <p:blipFill>
          <a:blip r:embed="rId10"/>
          <a:stretch>
            <a:fillRect/>
          </a:stretch>
        </p:blipFill>
        <p:spPr>
          <a:xfrm>
            <a:off x="416560" y="4315305"/>
            <a:ext cx="6070600" cy="589591"/>
          </a:xfrm>
          <a:prstGeom prst="rect">
            <a:avLst/>
          </a:prstGeom>
        </p:spPr>
      </p:pic>
      <p:pic>
        <p:nvPicPr>
          <p:cNvPr id="24" name="Picture 23" descr="A logo with blue text&#10;&#10;Description automatically generated">
            <a:extLst>
              <a:ext uri="{FF2B5EF4-FFF2-40B4-BE49-F238E27FC236}">
                <a16:creationId xmlns:a16="http://schemas.microsoft.com/office/drawing/2014/main" id="{AA1C39DA-1DCC-20E0-8F2E-D1CB56F7C77B}"/>
              </a:ext>
            </a:extLst>
          </p:cNvPr>
          <p:cNvPicPr>
            <a:picLocks noChangeAspect="1"/>
          </p:cNvPicPr>
          <p:nvPr/>
        </p:nvPicPr>
        <p:blipFill>
          <a:blip r:embed="rId11"/>
          <a:stretch>
            <a:fillRect/>
          </a:stretch>
        </p:blipFill>
        <p:spPr>
          <a:xfrm>
            <a:off x="6610668" y="4244022"/>
            <a:ext cx="5071745" cy="671195"/>
          </a:xfrm>
          <a:prstGeom prst="rect">
            <a:avLst/>
          </a:prstGeom>
        </p:spPr>
      </p:pic>
      <p:pic>
        <p:nvPicPr>
          <p:cNvPr id="2" name="Picture 1">
            <a:extLst>
              <a:ext uri="{FF2B5EF4-FFF2-40B4-BE49-F238E27FC236}">
                <a16:creationId xmlns:a16="http://schemas.microsoft.com/office/drawing/2014/main" id="{47A62A03-7B51-54E3-CD1C-05A6E03029EE}"/>
              </a:ext>
            </a:extLst>
          </p:cNvPr>
          <p:cNvPicPr>
            <a:picLocks noChangeAspect="1"/>
          </p:cNvPicPr>
          <p:nvPr/>
        </p:nvPicPr>
        <p:blipFill>
          <a:blip r:embed="rId12"/>
          <a:stretch>
            <a:fillRect/>
          </a:stretch>
        </p:blipFill>
        <p:spPr>
          <a:xfrm>
            <a:off x="1546783" y="1554831"/>
            <a:ext cx="2072172" cy="700058"/>
          </a:xfrm>
          <a:prstGeom prst="rect">
            <a:avLst/>
          </a:prstGeom>
        </p:spPr>
      </p:pic>
      <p:pic>
        <p:nvPicPr>
          <p:cNvPr id="3" name="Picture 2">
            <a:extLst>
              <a:ext uri="{FF2B5EF4-FFF2-40B4-BE49-F238E27FC236}">
                <a16:creationId xmlns:a16="http://schemas.microsoft.com/office/drawing/2014/main" id="{1502CF9F-0448-C1D0-652E-3AD481A49FA7}"/>
              </a:ext>
            </a:extLst>
          </p:cNvPr>
          <p:cNvPicPr>
            <a:picLocks noChangeAspect="1"/>
          </p:cNvPicPr>
          <p:nvPr/>
        </p:nvPicPr>
        <p:blipFill>
          <a:blip r:embed="rId13"/>
          <a:stretch>
            <a:fillRect/>
          </a:stretch>
        </p:blipFill>
        <p:spPr>
          <a:xfrm>
            <a:off x="10773926" y="1632589"/>
            <a:ext cx="622300" cy="622300"/>
          </a:xfrm>
          <a:prstGeom prst="rect">
            <a:avLst/>
          </a:prstGeom>
        </p:spPr>
      </p:pic>
      <p:pic>
        <p:nvPicPr>
          <p:cNvPr id="5" name="Picture 4">
            <a:extLst>
              <a:ext uri="{FF2B5EF4-FFF2-40B4-BE49-F238E27FC236}">
                <a16:creationId xmlns:a16="http://schemas.microsoft.com/office/drawing/2014/main" id="{CF88F41A-491A-ECA8-A790-839DE86746CB}"/>
              </a:ext>
            </a:extLst>
          </p:cNvPr>
          <p:cNvPicPr>
            <a:picLocks noChangeAspect="1"/>
          </p:cNvPicPr>
          <p:nvPr/>
        </p:nvPicPr>
        <p:blipFill>
          <a:blip r:embed="rId14"/>
          <a:stretch>
            <a:fillRect/>
          </a:stretch>
        </p:blipFill>
        <p:spPr>
          <a:xfrm>
            <a:off x="255604" y="2798606"/>
            <a:ext cx="1117600" cy="279400"/>
          </a:xfrm>
          <a:prstGeom prst="rect">
            <a:avLst/>
          </a:prstGeom>
        </p:spPr>
      </p:pic>
    </p:spTree>
    <p:extLst>
      <p:ext uri="{BB962C8B-B14F-4D97-AF65-F5344CB8AC3E}">
        <p14:creationId xmlns:p14="http://schemas.microsoft.com/office/powerpoint/2010/main" val="26787084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BBD3D1-1365-F842-BDCA-8A25603DCD4F}"/>
              </a:ext>
            </a:extLst>
          </p:cNvPr>
          <p:cNvSpPr>
            <a:spLocks noGrp="1"/>
          </p:cNvSpPr>
          <p:nvPr>
            <p:ph type="body" sz="quarter" idx="11"/>
          </p:nvPr>
        </p:nvSpPr>
        <p:spPr>
          <a:xfrm>
            <a:off x="1961342" y="1505743"/>
            <a:ext cx="10734675" cy="3846513"/>
          </a:xfrm>
        </p:spPr>
        <p:txBody>
          <a:bodyPr lIns="45719" tIns="45720" rIns="45719" bIns="45720" anchor="t"/>
          <a:lstStyle/>
          <a:p>
            <a:pPr marL="457200" indent="-457200">
              <a:lnSpc>
                <a:spcPct val="100000"/>
              </a:lnSpc>
              <a:spcBef>
                <a:spcPts val="0"/>
              </a:spcBef>
              <a:spcAft>
                <a:spcPts val="600"/>
              </a:spcAft>
              <a:buFont typeface="Arial" panose="020B0604020202020204" pitchFamily="34" charset="0"/>
              <a:buChar char="•"/>
            </a:pPr>
            <a:r>
              <a:rPr lang="en-US" dirty="0"/>
              <a:t>Opening Remarks</a:t>
            </a:r>
          </a:p>
          <a:p>
            <a:pPr marL="457200" indent="-457200">
              <a:lnSpc>
                <a:spcPct val="100000"/>
              </a:lnSpc>
              <a:spcBef>
                <a:spcPts val="0"/>
              </a:spcBef>
              <a:spcAft>
                <a:spcPts val="600"/>
              </a:spcAft>
              <a:buFont typeface="Arial" panose="020B0604020202020204" pitchFamily="34" charset="0"/>
              <a:buChar char="•"/>
            </a:pPr>
            <a:r>
              <a:rPr lang="en-US" dirty="0"/>
              <a:t>Tips for Today</a:t>
            </a:r>
          </a:p>
          <a:p>
            <a:pPr marL="457200" indent="-457200">
              <a:lnSpc>
                <a:spcPct val="100000"/>
              </a:lnSpc>
              <a:spcBef>
                <a:spcPts val="0"/>
              </a:spcBef>
              <a:spcAft>
                <a:spcPts val="600"/>
              </a:spcAft>
              <a:buFont typeface="Arial" panose="020B0604020202020204" pitchFamily="34" charset="0"/>
              <a:buChar char="•"/>
            </a:pPr>
            <a:r>
              <a:rPr lang="en-US" dirty="0">
                <a:latin typeface="Arial"/>
                <a:cs typeface="Arial"/>
              </a:rPr>
              <a:t>Meet Our Speaker</a:t>
            </a:r>
            <a:endParaRPr lang="en-US" dirty="0"/>
          </a:p>
          <a:p>
            <a:pPr marL="457200" indent="-457200">
              <a:lnSpc>
                <a:spcPct val="100000"/>
              </a:lnSpc>
              <a:spcBef>
                <a:spcPts val="0"/>
              </a:spcBef>
              <a:spcAft>
                <a:spcPts val="600"/>
              </a:spcAft>
              <a:buFont typeface="Arial" panose="020B0604020202020204" pitchFamily="34" charset="0"/>
              <a:buChar char="•"/>
            </a:pPr>
            <a:r>
              <a:rPr lang="en-US" dirty="0"/>
              <a:t>Presentation</a:t>
            </a:r>
            <a:endParaRPr lang="en-US" sz="2400" i="1" u="none" strike="noStrike" dirty="0">
              <a:solidFill>
                <a:srgbClr val="000000"/>
              </a:solidFill>
              <a:effectLst/>
              <a:latin typeface="Arial" panose="020B0604020202020204" pitchFamily="34" charset="0"/>
            </a:endParaRPr>
          </a:p>
          <a:p>
            <a:pPr marL="457200" indent="-457200">
              <a:lnSpc>
                <a:spcPct val="100000"/>
              </a:lnSpc>
              <a:spcBef>
                <a:spcPts val="0"/>
              </a:spcBef>
              <a:spcAft>
                <a:spcPts val="600"/>
              </a:spcAft>
              <a:buFont typeface="Arial" panose="020B0604020202020204" pitchFamily="34" charset="0"/>
              <a:buChar char="•"/>
            </a:pPr>
            <a:r>
              <a:rPr lang="en-US" dirty="0"/>
              <a:t>Q &amp; A</a:t>
            </a:r>
          </a:p>
          <a:p>
            <a:pPr marL="457200" indent="-457200">
              <a:lnSpc>
                <a:spcPct val="100000"/>
              </a:lnSpc>
              <a:spcBef>
                <a:spcPts val="0"/>
              </a:spcBef>
              <a:spcAft>
                <a:spcPts val="600"/>
              </a:spcAft>
              <a:buFont typeface="Arial" panose="020B0604020202020204" pitchFamily="34" charset="0"/>
              <a:buChar char="•"/>
            </a:pPr>
            <a:r>
              <a:rPr lang="en-US" dirty="0"/>
              <a:t>Wrap-up</a:t>
            </a:r>
          </a:p>
        </p:txBody>
      </p:sp>
      <p:sp>
        <p:nvSpPr>
          <p:cNvPr id="2" name="Text Placeholder 1">
            <a:extLst>
              <a:ext uri="{FF2B5EF4-FFF2-40B4-BE49-F238E27FC236}">
                <a16:creationId xmlns:a16="http://schemas.microsoft.com/office/drawing/2014/main" id="{07E88867-878E-68D3-6E77-09410312846B}"/>
              </a:ext>
            </a:extLst>
          </p:cNvPr>
          <p:cNvSpPr txBox="1">
            <a:spLocks/>
          </p:cNvSpPr>
          <p:nvPr/>
        </p:nvSpPr>
        <p:spPr>
          <a:xfrm>
            <a:off x="960120" y="182880"/>
            <a:ext cx="9198864" cy="886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chorCtr="0"/>
          <a:lstStyle>
            <a:lvl1pPr marL="0" marR="0" indent="0" algn="l" defTabSz="914400" rtl="0" latinLnBrk="0">
              <a:lnSpc>
                <a:spcPct val="90000"/>
              </a:lnSpc>
              <a:spcBef>
                <a:spcPts val="1000"/>
              </a:spcBef>
              <a:spcAft>
                <a:spcPts val="0"/>
              </a:spcAft>
              <a:buClrTx/>
              <a:buSzPct val="100000"/>
              <a:buFont typeface="Arial"/>
              <a:buNone/>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a:lstStyle>
          <a:p>
            <a:pPr algn="ctr">
              <a:lnSpc>
                <a:spcPct val="100000"/>
              </a:lnSpc>
              <a:spcBef>
                <a:spcPts val="0"/>
              </a:spcBef>
            </a:pPr>
            <a:r>
              <a:rPr lang="en-US" sz="4000" b="1" kern="0" dirty="0"/>
              <a:t>Agenda</a:t>
            </a:r>
            <a:endParaRPr lang="en-US" sz="2500" b="1" kern="0" dirty="0"/>
          </a:p>
        </p:txBody>
      </p:sp>
    </p:spTree>
    <p:extLst>
      <p:ext uri="{BB962C8B-B14F-4D97-AF65-F5344CB8AC3E}">
        <p14:creationId xmlns:p14="http://schemas.microsoft.com/office/powerpoint/2010/main" val="29674347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6B47EC-F49F-2838-0D87-4D2890B251B0}"/>
              </a:ext>
            </a:extLst>
          </p:cNvPr>
          <p:cNvSpPr txBox="1">
            <a:spLocks/>
          </p:cNvSpPr>
          <p:nvPr/>
        </p:nvSpPr>
        <p:spPr>
          <a:xfrm>
            <a:off x="1272637" y="736436"/>
            <a:ext cx="7956441" cy="3729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a:lstStyle>
          <a:p>
            <a:pPr marL="0" indent="0" hangingPunct="1">
              <a:lnSpc>
                <a:spcPct val="100000"/>
              </a:lnSpc>
              <a:spcBef>
                <a:spcPts val="0"/>
              </a:spcBef>
              <a:spcAft>
                <a:spcPts val="3000"/>
              </a:spcAft>
              <a:buFont typeface="Arial"/>
              <a:buNone/>
            </a:pPr>
            <a:r>
              <a:rPr lang="en-US" sz="4400" b="1" dirty="0">
                <a:solidFill>
                  <a:schemeClr val="bg1"/>
                </a:solidFill>
              </a:rPr>
              <a:t>THANK YOU!</a:t>
            </a:r>
          </a:p>
          <a:p>
            <a:pPr marL="0" indent="0" hangingPunct="1">
              <a:lnSpc>
                <a:spcPct val="100000"/>
              </a:lnSpc>
              <a:spcBef>
                <a:spcPts val="0"/>
              </a:spcBef>
              <a:buFont typeface="Arial"/>
              <a:buNone/>
            </a:pPr>
            <a:r>
              <a:rPr lang="en-US" sz="4400" b="1" dirty="0">
                <a:solidFill>
                  <a:srgbClr val="C00000"/>
                </a:solidFill>
              </a:rPr>
              <a:t>Call:  </a:t>
            </a:r>
            <a:r>
              <a:rPr lang="en-US" sz="4400" b="1" dirty="0">
                <a:solidFill>
                  <a:schemeClr val="bg1"/>
                </a:solidFill>
              </a:rPr>
              <a:t>888-CERTIFIED</a:t>
            </a:r>
          </a:p>
          <a:p>
            <a:pPr marL="0" indent="0" hangingPunct="1">
              <a:lnSpc>
                <a:spcPct val="100000"/>
              </a:lnSpc>
              <a:spcBef>
                <a:spcPts val="0"/>
              </a:spcBef>
              <a:buFont typeface="Arial"/>
              <a:buNone/>
            </a:pPr>
            <a:r>
              <a:rPr lang="en-US" sz="4400" b="1" dirty="0">
                <a:solidFill>
                  <a:srgbClr val="C00000"/>
                </a:solidFill>
              </a:rPr>
              <a:t>Visit: </a:t>
            </a:r>
            <a:r>
              <a:rPr lang="en-US" sz="4400" b="1" dirty="0">
                <a:solidFill>
                  <a:schemeClr val="bg1"/>
                </a:solidFill>
              </a:rPr>
              <a:t>NVBDC.ORG</a:t>
            </a:r>
          </a:p>
          <a:p>
            <a:pPr marL="0" indent="0" hangingPunct="1">
              <a:lnSpc>
                <a:spcPct val="100000"/>
              </a:lnSpc>
              <a:spcBef>
                <a:spcPts val="0"/>
              </a:spcBef>
              <a:buFont typeface="Arial"/>
              <a:buNone/>
            </a:pPr>
            <a:r>
              <a:rPr lang="en-US" sz="4400" b="1" dirty="0">
                <a:solidFill>
                  <a:srgbClr val="C00000"/>
                </a:solidFill>
              </a:rPr>
              <a:t>Follow Us: 			</a:t>
            </a:r>
            <a:endParaRPr lang="en-US" sz="4400" dirty="0">
              <a:solidFill>
                <a:srgbClr val="FF0000"/>
              </a:solidFill>
            </a:endParaRPr>
          </a:p>
        </p:txBody>
      </p:sp>
      <p:pic>
        <p:nvPicPr>
          <p:cNvPr id="6" name="Picture 5" descr="Logo&#10;&#10;Description automatically generated">
            <a:extLst>
              <a:ext uri="{FF2B5EF4-FFF2-40B4-BE49-F238E27FC236}">
                <a16:creationId xmlns:a16="http://schemas.microsoft.com/office/drawing/2014/main" id="{D4C06609-3A4C-5CD1-C494-047D86BDA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559" y="2851122"/>
            <a:ext cx="2402384" cy="1351341"/>
          </a:xfrm>
          <a:prstGeom prst="rect">
            <a:avLst/>
          </a:prstGeom>
        </p:spPr>
      </p:pic>
      <p:grpSp>
        <p:nvGrpSpPr>
          <p:cNvPr id="14" name="Group 13">
            <a:extLst>
              <a:ext uri="{FF2B5EF4-FFF2-40B4-BE49-F238E27FC236}">
                <a16:creationId xmlns:a16="http://schemas.microsoft.com/office/drawing/2014/main" id="{B18656ED-B0D9-DC4B-81C8-FBB822B95F98}"/>
              </a:ext>
            </a:extLst>
          </p:cNvPr>
          <p:cNvGrpSpPr/>
          <p:nvPr/>
        </p:nvGrpSpPr>
        <p:grpSpPr>
          <a:xfrm>
            <a:off x="4330519" y="3318417"/>
            <a:ext cx="1840676" cy="416757"/>
            <a:chOff x="5533901" y="653143"/>
            <a:chExt cx="2965310" cy="671391"/>
          </a:xfrm>
        </p:grpSpPr>
        <p:pic>
          <p:nvPicPr>
            <p:cNvPr id="8" name="Picture 7" descr="Logo, icon&#10;&#10;Description automatically generated">
              <a:extLst>
                <a:ext uri="{FF2B5EF4-FFF2-40B4-BE49-F238E27FC236}">
                  <a16:creationId xmlns:a16="http://schemas.microsoft.com/office/drawing/2014/main" id="{D382A9CB-3CF6-9362-7479-D3E0F00B8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589" t="50317"/>
            <a:stretch/>
          </p:blipFill>
          <p:spPr>
            <a:xfrm>
              <a:off x="5533901" y="653143"/>
              <a:ext cx="672905" cy="671390"/>
            </a:xfrm>
            <a:prstGeom prst="rect">
              <a:avLst/>
            </a:prstGeom>
          </p:spPr>
        </p:pic>
        <p:pic>
          <p:nvPicPr>
            <p:cNvPr id="9" name="Picture 8" descr="Logo, icon&#10;&#10;Description automatically generated">
              <a:extLst>
                <a:ext uri="{FF2B5EF4-FFF2-40B4-BE49-F238E27FC236}">
                  <a16:creationId xmlns:a16="http://schemas.microsoft.com/office/drawing/2014/main" id="{D207CA27-DF5D-8170-D00B-FD35668066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589" t="-1114" b="51431"/>
            <a:stretch/>
          </p:blipFill>
          <p:spPr>
            <a:xfrm>
              <a:off x="6314704" y="653143"/>
              <a:ext cx="672905" cy="671390"/>
            </a:xfrm>
            <a:prstGeom prst="rect">
              <a:avLst/>
            </a:prstGeom>
          </p:spPr>
        </p:pic>
        <p:pic>
          <p:nvPicPr>
            <p:cNvPr id="11" name="Picture 10" descr="Logo, icon&#10;&#10;Description automatically generated">
              <a:extLst>
                <a:ext uri="{FF2B5EF4-FFF2-40B4-BE49-F238E27FC236}">
                  <a16:creationId xmlns:a16="http://schemas.microsoft.com/office/drawing/2014/main" id="{7C2A11C2-8E57-15F1-7185-C8FD793347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 t="-1722" r="50000" b="52039"/>
            <a:stretch/>
          </p:blipFill>
          <p:spPr>
            <a:xfrm>
              <a:off x="7060346" y="653143"/>
              <a:ext cx="672905" cy="671391"/>
            </a:xfrm>
            <a:prstGeom prst="rect">
              <a:avLst/>
            </a:prstGeom>
          </p:spPr>
        </p:pic>
        <p:pic>
          <p:nvPicPr>
            <p:cNvPr id="13" name="Picture 12" descr="Logo, icon&#10;&#10;Description automatically generated">
              <a:extLst>
                <a:ext uri="{FF2B5EF4-FFF2-40B4-BE49-F238E27FC236}">
                  <a16:creationId xmlns:a16="http://schemas.microsoft.com/office/drawing/2014/main" id="{CE420BA0-F1A1-7B70-4FB1-B06A4729D2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 t="50317" r="50000"/>
            <a:stretch/>
          </p:blipFill>
          <p:spPr>
            <a:xfrm>
              <a:off x="7826306" y="653143"/>
              <a:ext cx="672905" cy="671391"/>
            </a:xfrm>
            <a:prstGeom prst="rect">
              <a:avLst/>
            </a:prstGeom>
          </p:spPr>
        </p:pic>
      </p:grpSp>
    </p:spTree>
    <p:extLst>
      <p:ext uri="{BB962C8B-B14F-4D97-AF65-F5344CB8AC3E}">
        <p14:creationId xmlns:p14="http://schemas.microsoft.com/office/powerpoint/2010/main" val="33583332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EB2A83-4B9F-73E7-4993-5C431A0DC75C}"/>
              </a:ext>
            </a:extLst>
          </p:cNvPr>
          <p:cNvSpPr>
            <a:spLocks noGrp="1"/>
          </p:cNvSpPr>
          <p:nvPr>
            <p:ph type="body" sz="quarter" idx="11"/>
          </p:nvPr>
        </p:nvSpPr>
        <p:spPr>
          <a:xfrm>
            <a:off x="1036638" y="1652467"/>
            <a:ext cx="5374322" cy="2584254"/>
          </a:xfrm>
        </p:spPr>
        <p:txBody>
          <a:bodyPr lIns="45719" tIns="45720" rIns="45719" bIns="45720" anchor="t"/>
          <a:lstStyle/>
          <a:p>
            <a:pPr>
              <a:spcBef>
                <a:spcPts val="0"/>
              </a:spcBef>
            </a:pPr>
            <a:r>
              <a:rPr lang="en-US" sz="1650" b="1" dirty="0"/>
              <a:t>Keith King</a:t>
            </a:r>
          </a:p>
          <a:p>
            <a:pPr>
              <a:spcBef>
                <a:spcPts val="0"/>
              </a:spcBef>
            </a:pPr>
            <a:r>
              <a:rPr lang="en-US" sz="1650" dirty="0"/>
              <a:t>Founder and CEO</a:t>
            </a:r>
          </a:p>
          <a:p>
            <a:pPr hangingPunct="1">
              <a:spcBef>
                <a:spcPts val="0"/>
              </a:spcBef>
            </a:pPr>
            <a:endParaRPr lang="en-US" sz="1650" b="1" dirty="0"/>
          </a:p>
          <a:p>
            <a:pPr hangingPunct="1">
              <a:spcBef>
                <a:spcPts val="0"/>
              </a:spcBef>
            </a:pPr>
            <a:r>
              <a:rPr lang="en-US" sz="1650" b="1" dirty="0">
                <a:latin typeface="Arial"/>
                <a:cs typeface="Arial"/>
              </a:rPr>
              <a:t>Brigadier General (Ret) Richard Miller</a:t>
            </a:r>
          </a:p>
          <a:p>
            <a:pPr hangingPunct="1">
              <a:spcBef>
                <a:spcPts val="0"/>
              </a:spcBef>
            </a:pPr>
            <a:r>
              <a:rPr lang="en-US" sz="1650" dirty="0"/>
              <a:t>President</a:t>
            </a:r>
          </a:p>
          <a:p>
            <a:pPr hangingPunct="1">
              <a:spcBef>
                <a:spcPts val="0"/>
              </a:spcBef>
            </a:pPr>
            <a:endParaRPr lang="en-US" sz="1650" dirty="0"/>
          </a:p>
          <a:p>
            <a:pPr>
              <a:spcBef>
                <a:spcPts val="0"/>
              </a:spcBef>
            </a:pPr>
            <a:r>
              <a:rPr lang="en-US" sz="1650" b="1" dirty="0"/>
              <a:t>John E. Taylor (“JT”)</a:t>
            </a:r>
          </a:p>
          <a:p>
            <a:pPr>
              <a:spcBef>
                <a:spcPts val="0"/>
              </a:spcBef>
            </a:pPr>
            <a:r>
              <a:rPr lang="en-US" sz="1650" dirty="0"/>
              <a:t>Services Committee Chairman and Board of Directors</a:t>
            </a:r>
          </a:p>
          <a:p>
            <a:pPr>
              <a:spcBef>
                <a:spcPts val="0"/>
              </a:spcBef>
            </a:pPr>
            <a:endParaRPr lang="en-US" sz="1650" dirty="0"/>
          </a:p>
          <a:p>
            <a:pPr hangingPunct="1">
              <a:spcBef>
                <a:spcPts val="0"/>
              </a:spcBef>
            </a:pPr>
            <a:r>
              <a:rPr lang="en-US" sz="1650" b="1" dirty="0"/>
              <a:t>Annette Stevenson, US Army Veteran, CPSD, C.P.M.</a:t>
            </a:r>
          </a:p>
          <a:p>
            <a:pPr hangingPunct="1">
              <a:spcBef>
                <a:spcPts val="0"/>
              </a:spcBef>
            </a:pPr>
            <a:r>
              <a:rPr lang="en-US" sz="1650" dirty="0"/>
              <a:t>Board of Directors</a:t>
            </a:r>
          </a:p>
          <a:p>
            <a:pPr>
              <a:spcBef>
                <a:spcPts val="0"/>
              </a:spcBef>
            </a:pPr>
            <a:endParaRPr lang="en-US" sz="1650" dirty="0"/>
          </a:p>
          <a:p>
            <a:pPr>
              <a:spcBef>
                <a:spcPts val="0"/>
              </a:spcBef>
            </a:pPr>
            <a:endParaRPr lang="en-US" sz="1650" dirty="0"/>
          </a:p>
          <a:p>
            <a:pPr>
              <a:spcBef>
                <a:spcPts val="0"/>
              </a:spcBef>
            </a:pPr>
            <a:endParaRPr lang="en-US" sz="1650" dirty="0"/>
          </a:p>
        </p:txBody>
      </p:sp>
      <p:sp>
        <p:nvSpPr>
          <p:cNvPr id="9" name="Text Placeholder 1">
            <a:extLst>
              <a:ext uri="{FF2B5EF4-FFF2-40B4-BE49-F238E27FC236}">
                <a16:creationId xmlns:a16="http://schemas.microsoft.com/office/drawing/2014/main" id="{24ABA008-22A4-EFD4-06DA-82542D1125E4}"/>
              </a:ext>
            </a:extLst>
          </p:cNvPr>
          <p:cNvSpPr>
            <a:spLocks noGrp="1"/>
          </p:cNvSpPr>
          <p:nvPr>
            <p:ph type="body" sz="quarter" idx="10"/>
          </p:nvPr>
        </p:nvSpPr>
        <p:spPr>
          <a:xfrm>
            <a:off x="1033271" y="182879"/>
            <a:ext cx="9116568" cy="886968"/>
          </a:xfrm>
        </p:spPr>
        <p:txBody>
          <a:bodyPr anchor="b" anchorCtr="0"/>
          <a:lstStyle/>
          <a:p>
            <a:pPr algn="ctr">
              <a:lnSpc>
                <a:spcPct val="100000"/>
              </a:lnSpc>
              <a:spcBef>
                <a:spcPts val="0"/>
              </a:spcBef>
            </a:pPr>
            <a:r>
              <a:rPr lang="en-US" sz="2500" b="1" dirty="0"/>
              <a:t>Meet the Services Committee</a:t>
            </a:r>
          </a:p>
          <a:p>
            <a:pPr algn="ctr">
              <a:lnSpc>
                <a:spcPct val="100000"/>
              </a:lnSpc>
              <a:spcBef>
                <a:spcPts val="0"/>
              </a:spcBef>
            </a:pPr>
            <a:r>
              <a:rPr lang="en-US" sz="2500" b="1" dirty="0"/>
              <a:t>Expanding Access, Opportunity and Training</a:t>
            </a:r>
          </a:p>
        </p:txBody>
      </p:sp>
      <p:sp>
        <p:nvSpPr>
          <p:cNvPr id="10" name="Text Placeholder 2">
            <a:extLst>
              <a:ext uri="{FF2B5EF4-FFF2-40B4-BE49-F238E27FC236}">
                <a16:creationId xmlns:a16="http://schemas.microsoft.com/office/drawing/2014/main" id="{302E9EA7-ED96-A16B-9020-C4845259FC68}"/>
              </a:ext>
            </a:extLst>
          </p:cNvPr>
          <p:cNvSpPr txBox="1">
            <a:spLocks/>
          </p:cNvSpPr>
          <p:nvPr/>
        </p:nvSpPr>
        <p:spPr>
          <a:xfrm>
            <a:off x="6716078" y="1655065"/>
            <a:ext cx="5376672" cy="2584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lstStyle>
            <a:lvl1pPr marL="0" marR="0" indent="0" algn="l" defTabSz="914400" rtl="0" latinLnBrk="0">
              <a:lnSpc>
                <a:spcPct val="90000"/>
              </a:lnSpc>
              <a:spcBef>
                <a:spcPts val="1000"/>
              </a:spcBef>
              <a:spcAft>
                <a:spcPts val="0"/>
              </a:spcAft>
              <a:buClrTx/>
              <a:buSzPct val="100000"/>
              <a:buFont typeface="Arial"/>
              <a:buNone/>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a:lstStyle>
          <a:p>
            <a:pPr hangingPunct="1">
              <a:spcBef>
                <a:spcPts val="0"/>
              </a:spcBef>
            </a:pPr>
            <a:r>
              <a:rPr lang="en-US" sz="1650" b="1" dirty="0"/>
              <a:t>Tammi Hart</a:t>
            </a:r>
          </a:p>
          <a:p>
            <a:pPr hangingPunct="1">
              <a:spcBef>
                <a:spcPts val="0"/>
              </a:spcBef>
            </a:pPr>
            <a:r>
              <a:rPr lang="en-US" sz="1650" dirty="0"/>
              <a:t>Advisory Board and Certification Committee</a:t>
            </a:r>
          </a:p>
          <a:p>
            <a:pPr hangingPunct="1">
              <a:spcBef>
                <a:spcPts val="0"/>
              </a:spcBef>
            </a:pPr>
            <a:endParaRPr lang="en-US" sz="1650" dirty="0"/>
          </a:p>
          <a:p>
            <a:pPr>
              <a:spcBef>
                <a:spcPts val="0"/>
              </a:spcBef>
            </a:pPr>
            <a:r>
              <a:rPr lang="en-US" sz="1650" b="1" dirty="0"/>
              <a:t>Joann “Jo” M. Cobb</a:t>
            </a:r>
          </a:p>
          <a:p>
            <a:pPr>
              <a:spcBef>
                <a:spcPts val="0"/>
              </a:spcBef>
            </a:pPr>
            <a:r>
              <a:rPr lang="en-US" sz="1650" dirty="0"/>
              <a:t>Certification Analyst, Certification Committee</a:t>
            </a:r>
          </a:p>
          <a:p>
            <a:pPr>
              <a:spcBef>
                <a:spcPts val="0"/>
              </a:spcBef>
            </a:pPr>
            <a:endParaRPr lang="en-US" sz="1650" dirty="0"/>
          </a:p>
          <a:p>
            <a:pPr>
              <a:spcBef>
                <a:spcPts val="0"/>
              </a:spcBef>
            </a:pPr>
            <a:r>
              <a:rPr lang="en-US" sz="1650" b="1" dirty="0">
                <a:latin typeface="Arial"/>
                <a:cs typeface="Arial"/>
              </a:rPr>
              <a:t>Toni Moses</a:t>
            </a:r>
            <a:endParaRPr lang="en-US" sz="1650" b="1" dirty="0"/>
          </a:p>
          <a:p>
            <a:pPr hangingPunct="1">
              <a:spcBef>
                <a:spcPts val="0"/>
              </a:spcBef>
            </a:pPr>
            <a:r>
              <a:rPr lang="en-US" sz="1650" dirty="0"/>
              <a:t>Relationship Manager, Certification Committee</a:t>
            </a:r>
          </a:p>
        </p:txBody>
      </p:sp>
      <p:pic>
        <p:nvPicPr>
          <p:cNvPr id="11" name="Google Shape;26;p33" descr="A person in a suit and tie&#10;&#10;Description automatically generated with medium confidence">
            <a:extLst>
              <a:ext uri="{FF2B5EF4-FFF2-40B4-BE49-F238E27FC236}">
                <a16:creationId xmlns:a16="http://schemas.microsoft.com/office/drawing/2014/main" id="{5A9AEA07-D51C-EE3D-4B0B-E4496C78CEEE}"/>
              </a:ext>
            </a:extLst>
          </p:cNvPr>
          <p:cNvPicPr preferRelativeResize="0"/>
          <p:nvPr/>
        </p:nvPicPr>
        <p:blipFill rotWithShape="1">
          <a:blip r:embed="rId3">
            <a:alphaModFix/>
          </a:blip>
          <a:srcRect l="12922" t="4392" r="261" b="8790"/>
          <a:stretch/>
        </p:blipFill>
        <p:spPr>
          <a:xfrm>
            <a:off x="2773395" y="4333991"/>
            <a:ext cx="1166459" cy="1168400"/>
          </a:xfrm>
          <a:prstGeom prst="rect">
            <a:avLst/>
          </a:prstGeom>
          <a:noFill/>
          <a:ln>
            <a:noFill/>
          </a:ln>
        </p:spPr>
      </p:pic>
      <p:pic>
        <p:nvPicPr>
          <p:cNvPr id="12" name="Google Shape;28;p33" descr="A person wearing a suit and tie&#10;&#10;Description automatically generated with medium confidence">
            <a:extLst>
              <a:ext uri="{FF2B5EF4-FFF2-40B4-BE49-F238E27FC236}">
                <a16:creationId xmlns:a16="http://schemas.microsoft.com/office/drawing/2014/main" id="{6ECCE3A9-7745-4E3A-3959-8577EB6B81AA}"/>
              </a:ext>
            </a:extLst>
          </p:cNvPr>
          <p:cNvPicPr preferRelativeResize="0"/>
          <p:nvPr/>
        </p:nvPicPr>
        <p:blipFill rotWithShape="1">
          <a:blip r:embed="rId4">
            <a:alphaModFix/>
          </a:blip>
          <a:srcRect l="7882" t="82" r="20302" b="28102"/>
          <a:stretch/>
        </p:blipFill>
        <p:spPr>
          <a:xfrm>
            <a:off x="4185077" y="4335327"/>
            <a:ext cx="1166460" cy="1166460"/>
          </a:xfrm>
          <a:prstGeom prst="rect">
            <a:avLst/>
          </a:prstGeom>
          <a:noFill/>
          <a:ln>
            <a:noFill/>
          </a:ln>
        </p:spPr>
      </p:pic>
      <p:pic>
        <p:nvPicPr>
          <p:cNvPr id="14" name="Google Shape;30;p33" descr="A person wearing glasses&#10;&#10;Description automatically generated with medium confidence">
            <a:extLst>
              <a:ext uri="{FF2B5EF4-FFF2-40B4-BE49-F238E27FC236}">
                <a16:creationId xmlns:a16="http://schemas.microsoft.com/office/drawing/2014/main" id="{59CD1265-BE64-FFF7-1474-67F1289385A3}"/>
              </a:ext>
            </a:extLst>
          </p:cNvPr>
          <p:cNvPicPr preferRelativeResize="0"/>
          <p:nvPr/>
        </p:nvPicPr>
        <p:blipFill rotWithShape="1">
          <a:blip r:embed="rId5">
            <a:alphaModFix/>
          </a:blip>
          <a:srcRect/>
          <a:stretch/>
        </p:blipFill>
        <p:spPr>
          <a:xfrm>
            <a:off x="1366875" y="4335327"/>
            <a:ext cx="1168401" cy="1168401"/>
          </a:xfrm>
          <a:prstGeom prst="rect">
            <a:avLst/>
          </a:prstGeom>
          <a:noFill/>
          <a:ln>
            <a:noFill/>
          </a:ln>
        </p:spPr>
      </p:pic>
      <p:pic>
        <p:nvPicPr>
          <p:cNvPr id="16" name="Google Shape;32;p33" descr="A picture containing person&#10;&#10;Description automatically generated">
            <a:extLst>
              <a:ext uri="{FF2B5EF4-FFF2-40B4-BE49-F238E27FC236}">
                <a16:creationId xmlns:a16="http://schemas.microsoft.com/office/drawing/2014/main" id="{C27CBDAC-1A69-BAD5-B93E-BA7FD30B590C}"/>
              </a:ext>
            </a:extLst>
          </p:cNvPr>
          <p:cNvPicPr preferRelativeResize="0"/>
          <p:nvPr/>
        </p:nvPicPr>
        <p:blipFill rotWithShape="1">
          <a:blip r:embed="rId6">
            <a:alphaModFix/>
          </a:blip>
          <a:srcRect/>
          <a:stretch/>
        </p:blipFill>
        <p:spPr>
          <a:xfrm>
            <a:off x="5593253" y="4333991"/>
            <a:ext cx="1168402" cy="1170346"/>
          </a:xfrm>
          <a:prstGeom prst="rect">
            <a:avLst/>
          </a:prstGeom>
          <a:noFill/>
          <a:ln>
            <a:noFill/>
          </a:ln>
        </p:spPr>
      </p:pic>
      <p:pic>
        <p:nvPicPr>
          <p:cNvPr id="4" name="Picture 3">
            <a:extLst>
              <a:ext uri="{FF2B5EF4-FFF2-40B4-BE49-F238E27FC236}">
                <a16:creationId xmlns:a16="http://schemas.microsoft.com/office/drawing/2014/main" id="{F7147A2D-BAE4-DBC0-9C06-BE8348C30FBC}"/>
              </a:ext>
            </a:extLst>
          </p:cNvPr>
          <p:cNvPicPr>
            <a:picLocks noChangeAspect="1"/>
          </p:cNvPicPr>
          <p:nvPr/>
        </p:nvPicPr>
        <p:blipFill rotWithShape="1">
          <a:blip r:embed="rId7"/>
          <a:srcRect l="15734" t="15587" r="5926" b="6073"/>
          <a:stretch/>
        </p:blipFill>
        <p:spPr>
          <a:xfrm>
            <a:off x="6997831" y="4336541"/>
            <a:ext cx="1176949" cy="1179576"/>
          </a:xfrm>
          <a:prstGeom prst="rect">
            <a:avLst/>
          </a:prstGeom>
        </p:spPr>
      </p:pic>
      <p:pic>
        <p:nvPicPr>
          <p:cNvPr id="5" name="Picture 4" descr="A person with glasses and a hand on her face&#10;&#10;Description automatically generated">
            <a:extLst>
              <a:ext uri="{FF2B5EF4-FFF2-40B4-BE49-F238E27FC236}">
                <a16:creationId xmlns:a16="http://schemas.microsoft.com/office/drawing/2014/main" id="{7327FEC6-7210-DA48-AC69-CB907E082E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670" y="4333991"/>
            <a:ext cx="1056336" cy="1179575"/>
          </a:xfrm>
          <a:prstGeom prst="rect">
            <a:avLst/>
          </a:prstGeom>
        </p:spPr>
      </p:pic>
      <p:pic>
        <p:nvPicPr>
          <p:cNvPr id="6" name="Picture 5" descr="A person wearing a blue shirt&#10;&#10;Description automatically generated">
            <a:extLst>
              <a:ext uri="{FF2B5EF4-FFF2-40B4-BE49-F238E27FC236}">
                <a16:creationId xmlns:a16="http://schemas.microsoft.com/office/drawing/2014/main" id="{FA5048F6-B2BC-75A1-4D07-F96E158D308D}"/>
              </a:ext>
            </a:extLst>
          </p:cNvPr>
          <p:cNvPicPr>
            <a:picLocks noChangeAspect="1"/>
          </p:cNvPicPr>
          <p:nvPr/>
        </p:nvPicPr>
        <p:blipFill rotWithShape="1">
          <a:blip r:embed="rId9">
            <a:extLst>
              <a:ext uri="{28A0092B-C50C-407E-A947-70E740481C1C}">
                <a14:useLocalDpi xmlns:a14="http://schemas.microsoft.com/office/drawing/2010/main" val="0"/>
              </a:ext>
            </a:extLst>
          </a:blip>
          <a:srcRect b="26686"/>
          <a:stretch/>
        </p:blipFill>
        <p:spPr>
          <a:xfrm>
            <a:off x="8457373" y="4347106"/>
            <a:ext cx="1072631" cy="1179576"/>
          </a:xfrm>
          <a:prstGeom prst="rect">
            <a:avLst/>
          </a:prstGeom>
        </p:spPr>
      </p:pic>
    </p:spTree>
    <p:extLst>
      <p:ext uri="{BB962C8B-B14F-4D97-AF65-F5344CB8AC3E}">
        <p14:creationId xmlns:p14="http://schemas.microsoft.com/office/powerpoint/2010/main" val="3441900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C7D1C9-42D9-839C-5486-A1883AD869BE}"/>
              </a:ext>
            </a:extLst>
          </p:cNvPr>
          <p:cNvSpPr txBox="1">
            <a:spLocks/>
          </p:cNvSpPr>
          <p:nvPr/>
        </p:nvSpPr>
        <p:spPr>
          <a:xfrm>
            <a:off x="-116958" y="1795463"/>
            <a:ext cx="12399264" cy="971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chorCtr="0"/>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a:lstStyle>
          <a:p>
            <a:pPr marL="0" indent="0" algn="ctr">
              <a:buFont typeface="Arial"/>
              <a:buNone/>
            </a:pPr>
            <a:r>
              <a:rPr lang="en-US" sz="5400" b="1" kern="0" dirty="0">
                <a:solidFill>
                  <a:schemeClr val="bg1"/>
                </a:solidFill>
              </a:rPr>
              <a:t>Tips for Today</a:t>
            </a:r>
          </a:p>
        </p:txBody>
      </p:sp>
    </p:spTree>
    <p:extLst>
      <p:ext uri="{BB962C8B-B14F-4D97-AF65-F5344CB8AC3E}">
        <p14:creationId xmlns:p14="http://schemas.microsoft.com/office/powerpoint/2010/main" val="16580316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A6B8074-3551-E94C-208D-B30704F8BC6D}"/>
              </a:ext>
            </a:extLst>
          </p:cNvPr>
          <p:cNvSpPr txBox="1">
            <a:spLocks/>
          </p:cNvSpPr>
          <p:nvPr/>
        </p:nvSpPr>
        <p:spPr>
          <a:xfrm>
            <a:off x="1033272" y="299843"/>
            <a:ext cx="9116568" cy="886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chorCtr="0"/>
          <a:lstStyle>
            <a:lvl1pPr marL="0" marR="0" indent="0" algn="l" defTabSz="914400" rtl="0" latinLnBrk="0">
              <a:lnSpc>
                <a:spcPct val="90000"/>
              </a:lnSpc>
              <a:spcBef>
                <a:spcPts val="1000"/>
              </a:spcBef>
              <a:spcAft>
                <a:spcPts val="0"/>
              </a:spcAft>
              <a:buClrTx/>
              <a:buSzPct val="100000"/>
              <a:buFont typeface="Arial"/>
              <a:buNone/>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a:lstStyle>
          <a:p>
            <a:pPr algn="ctr">
              <a:lnSpc>
                <a:spcPct val="100000"/>
              </a:lnSpc>
              <a:spcBef>
                <a:spcPts val="0"/>
              </a:spcBef>
            </a:pPr>
            <a:r>
              <a:rPr lang="en-US" sz="2400" b="1" kern="0" dirty="0"/>
              <a:t>Do Your Homework!</a:t>
            </a:r>
          </a:p>
        </p:txBody>
      </p:sp>
      <p:sp>
        <p:nvSpPr>
          <p:cNvPr id="12" name="TextBox 11">
            <a:extLst>
              <a:ext uri="{FF2B5EF4-FFF2-40B4-BE49-F238E27FC236}">
                <a16:creationId xmlns:a16="http://schemas.microsoft.com/office/drawing/2014/main" id="{E2F85073-3920-6B07-4FA1-EE25C3E6123C}"/>
              </a:ext>
            </a:extLst>
          </p:cNvPr>
          <p:cNvSpPr txBox="1"/>
          <p:nvPr/>
        </p:nvSpPr>
        <p:spPr>
          <a:xfrm>
            <a:off x="800430" y="1440769"/>
            <a:ext cx="934941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l">
              <a:buFont typeface="+mj-lt"/>
              <a:buAutoNum type="arabicPeriod"/>
            </a:pPr>
            <a:r>
              <a:rPr lang="en-US" sz="2000" b="1" dirty="0"/>
              <a:t>Understand the corporation’s culture and supplier expectations.</a:t>
            </a:r>
          </a:p>
          <a:p>
            <a:pPr marL="352425" algn="l"/>
            <a:r>
              <a:rPr lang="en-US" b="1" i="1" dirty="0"/>
              <a:t>    </a:t>
            </a:r>
            <a:r>
              <a:rPr lang="en-US" sz="1600" i="1" dirty="0"/>
              <a:t>Resources to reference:</a:t>
            </a:r>
          </a:p>
          <a:p>
            <a:pPr marL="1096963" indent="-285750" algn="l">
              <a:buFont typeface="Arial" panose="020B0604020202020204" pitchFamily="34" charset="0"/>
              <a:buChar char="•"/>
            </a:pPr>
            <a:r>
              <a:rPr lang="en-US" sz="1600" dirty="0"/>
              <a:t>Business Codes of Conduct</a:t>
            </a:r>
          </a:p>
          <a:p>
            <a:pPr marL="1096963" indent="-285750" algn="l">
              <a:buFont typeface="Arial" panose="020B0604020202020204" pitchFamily="34" charset="0"/>
              <a:buChar char="•"/>
            </a:pPr>
            <a:r>
              <a:rPr lang="en-US" sz="1600" dirty="0"/>
              <a:t>Supplier Standards Documents</a:t>
            </a:r>
            <a:endParaRPr lang="en-US" sz="1800" dirty="0"/>
          </a:p>
        </p:txBody>
      </p:sp>
      <p:sp>
        <p:nvSpPr>
          <p:cNvPr id="13" name="TextBox 12">
            <a:extLst>
              <a:ext uri="{FF2B5EF4-FFF2-40B4-BE49-F238E27FC236}">
                <a16:creationId xmlns:a16="http://schemas.microsoft.com/office/drawing/2014/main" id="{A4861D9D-0E5B-0431-CDD5-A759991DDAF8}"/>
              </a:ext>
            </a:extLst>
          </p:cNvPr>
          <p:cNvSpPr txBox="1"/>
          <p:nvPr/>
        </p:nvSpPr>
        <p:spPr>
          <a:xfrm>
            <a:off x="800430" y="4253679"/>
            <a:ext cx="9006287"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l">
              <a:buFont typeface="+mj-lt"/>
              <a:buAutoNum type="arabicPeriod" startAt="3"/>
            </a:pPr>
            <a:r>
              <a:rPr lang="en-US" sz="2000" b="1" dirty="0"/>
              <a:t>Leverage supplier diversity professionals to help identify opportunities, pain points and unmet needs in their organization. </a:t>
            </a:r>
            <a:endParaRPr lang="en-US" sz="2000" b="1" dirty="0">
              <a:highlight>
                <a:srgbClr val="FFFF00"/>
              </a:highlight>
            </a:endParaRPr>
          </a:p>
          <a:p>
            <a:pPr marL="352425" algn="l"/>
            <a:r>
              <a:rPr lang="en-US" b="1" i="1" dirty="0"/>
              <a:t>    </a:t>
            </a:r>
            <a:endParaRPr lang="en-US" sz="1800" dirty="0"/>
          </a:p>
        </p:txBody>
      </p:sp>
      <p:sp>
        <p:nvSpPr>
          <p:cNvPr id="14" name="TextBox 13">
            <a:extLst>
              <a:ext uri="{FF2B5EF4-FFF2-40B4-BE49-F238E27FC236}">
                <a16:creationId xmlns:a16="http://schemas.microsoft.com/office/drawing/2014/main" id="{47E94D7A-5674-6C59-2765-1D5790E7944A}"/>
              </a:ext>
            </a:extLst>
          </p:cNvPr>
          <p:cNvSpPr txBox="1"/>
          <p:nvPr/>
        </p:nvSpPr>
        <p:spPr>
          <a:xfrm>
            <a:off x="781625" y="2842565"/>
            <a:ext cx="9349410"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l">
              <a:buFont typeface="+mj-lt"/>
              <a:buAutoNum type="arabicPeriod" startAt="2"/>
            </a:pPr>
            <a:r>
              <a:rPr lang="en-US" sz="2000" b="1" dirty="0"/>
              <a:t>Learn about the corporation’s goals and focus.</a:t>
            </a:r>
          </a:p>
          <a:p>
            <a:pPr marL="352425" algn="l"/>
            <a:r>
              <a:rPr lang="en-US" b="1" i="1" dirty="0"/>
              <a:t>    </a:t>
            </a:r>
            <a:r>
              <a:rPr lang="en-US" sz="1600" i="1" dirty="0"/>
              <a:t>Resources to reference:</a:t>
            </a:r>
          </a:p>
          <a:p>
            <a:pPr marL="1096963" indent="-285750">
              <a:buFont typeface="Arial" panose="020B0604020202020204" pitchFamily="34" charset="0"/>
              <a:buChar char="•"/>
            </a:pPr>
            <a:r>
              <a:rPr lang="en-US" sz="1600" dirty="0"/>
              <a:t>Annual Reports</a:t>
            </a:r>
            <a:endParaRPr lang="en-US" sz="1800" dirty="0"/>
          </a:p>
          <a:p>
            <a:pPr marL="1096963" indent="-285750" algn="l">
              <a:buFont typeface="Arial" panose="020B0604020202020204" pitchFamily="34" charset="0"/>
              <a:buChar char="•"/>
            </a:pPr>
            <a:r>
              <a:rPr lang="en-US" sz="1600" dirty="0"/>
              <a:t>Environmental, Social, Governance (ESG) Reports</a:t>
            </a:r>
          </a:p>
        </p:txBody>
      </p:sp>
      <p:pic>
        <p:nvPicPr>
          <p:cNvPr id="26" name="Picture 25" descr="A person in a blue shirt&#10;&#10;Description automatically generated">
            <a:extLst>
              <a:ext uri="{FF2B5EF4-FFF2-40B4-BE49-F238E27FC236}">
                <a16:creationId xmlns:a16="http://schemas.microsoft.com/office/drawing/2014/main" id="{491BF77F-21E9-1288-4C27-A2C9E430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943" y="2040933"/>
            <a:ext cx="2924044" cy="1959411"/>
          </a:xfrm>
          <a:prstGeom prst="rect">
            <a:avLst/>
          </a:prstGeom>
        </p:spPr>
      </p:pic>
      <p:pic>
        <p:nvPicPr>
          <p:cNvPr id="24" name="Picture 23" descr="A close-up of a statue&#10;&#10;Description automatically generated">
            <a:extLst>
              <a:ext uri="{FF2B5EF4-FFF2-40B4-BE49-F238E27FC236}">
                <a16:creationId xmlns:a16="http://schemas.microsoft.com/office/drawing/2014/main" id="{D9FF1D6C-E9F1-5495-09AF-F4A83A9D5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0972">
            <a:off x="10239677" y="1539949"/>
            <a:ext cx="1466930" cy="1887279"/>
          </a:xfrm>
          <a:prstGeom prst="rect">
            <a:avLst/>
          </a:prstGeom>
        </p:spPr>
      </p:pic>
      <p:pic>
        <p:nvPicPr>
          <p:cNvPr id="28" name="Picture 27" descr="A brochure of people in a company&#10;&#10;Description automatically generated">
            <a:extLst>
              <a:ext uri="{FF2B5EF4-FFF2-40B4-BE49-F238E27FC236}">
                <a16:creationId xmlns:a16="http://schemas.microsoft.com/office/drawing/2014/main" id="{ECF40994-9A6E-5806-C7A9-2469BA500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6717" y="3427341"/>
            <a:ext cx="1870539" cy="1446550"/>
          </a:xfrm>
          <a:prstGeom prst="rect">
            <a:avLst/>
          </a:prstGeom>
        </p:spPr>
      </p:pic>
    </p:spTree>
    <p:extLst>
      <p:ext uri="{BB962C8B-B14F-4D97-AF65-F5344CB8AC3E}">
        <p14:creationId xmlns:p14="http://schemas.microsoft.com/office/powerpoint/2010/main" val="14067416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5FED0-8A92-AB47-8D38-462ED4B26705}"/>
              </a:ext>
            </a:extLst>
          </p:cNvPr>
          <p:cNvSpPr>
            <a:spLocks noGrp="1"/>
          </p:cNvSpPr>
          <p:nvPr>
            <p:ph type="body" sz="quarter" idx="10"/>
          </p:nvPr>
        </p:nvSpPr>
        <p:spPr>
          <a:xfrm>
            <a:off x="1033272" y="182880"/>
            <a:ext cx="9116568" cy="886968"/>
          </a:xfrm>
        </p:spPr>
        <p:txBody>
          <a:bodyPr anchor="b" anchorCtr="0"/>
          <a:lstStyle/>
          <a:p>
            <a:pPr algn="ctr">
              <a:lnSpc>
                <a:spcPct val="100000"/>
              </a:lnSpc>
              <a:spcBef>
                <a:spcPts val="0"/>
              </a:spcBef>
            </a:pPr>
            <a:r>
              <a:rPr lang="en-US" sz="2500" b="1" dirty="0"/>
              <a:t>Corporate Members</a:t>
            </a:r>
          </a:p>
        </p:txBody>
      </p:sp>
      <p:sp>
        <p:nvSpPr>
          <p:cNvPr id="4" name="Text Placeholder 1">
            <a:extLst>
              <a:ext uri="{FF2B5EF4-FFF2-40B4-BE49-F238E27FC236}">
                <a16:creationId xmlns:a16="http://schemas.microsoft.com/office/drawing/2014/main" id="{79FCB70F-9312-855E-9D8F-A5C7C13E15F2}"/>
              </a:ext>
            </a:extLst>
          </p:cNvPr>
          <p:cNvSpPr txBox="1">
            <a:spLocks/>
          </p:cNvSpPr>
          <p:nvPr/>
        </p:nvSpPr>
        <p:spPr>
          <a:xfrm>
            <a:off x="1261872" y="2385636"/>
            <a:ext cx="9116568" cy="2495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b" anchorCtr="0"/>
          <a:lstStyle>
            <a:lvl1pPr marL="0" marR="0" indent="0" algn="l" defTabSz="914400" rtl="0" latinLnBrk="0">
              <a:lnSpc>
                <a:spcPct val="90000"/>
              </a:lnSpc>
              <a:spcBef>
                <a:spcPts val="1000"/>
              </a:spcBef>
              <a:spcAft>
                <a:spcPts val="0"/>
              </a:spcAft>
              <a:buClrTx/>
              <a:buSzPct val="100000"/>
              <a:buFont typeface="Arial"/>
              <a:buNone/>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a:lstStyle>
          <a:p>
            <a:pPr algn="ctr">
              <a:lnSpc>
                <a:spcPct val="100000"/>
              </a:lnSpc>
              <a:spcBef>
                <a:spcPts val="0"/>
              </a:spcBef>
            </a:pPr>
            <a:r>
              <a:rPr lang="en-US" sz="19900" b="1" kern="0" spc="-300" dirty="0">
                <a:solidFill>
                  <a:srgbClr val="002060"/>
                </a:solidFill>
                <a:latin typeface="Arial"/>
                <a:cs typeface="Arial"/>
              </a:rPr>
              <a:t>18</a:t>
            </a:r>
            <a:r>
              <a:rPr lang="en-US" sz="19900" b="1" kern="0" dirty="0">
                <a:solidFill>
                  <a:srgbClr val="002060"/>
                </a:solidFill>
                <a:latin typeface="Arial"/>
                <a:cs typeface="Arial"/>
              </a:rPr>
              <a:t>0+</a:t>
            </a:r>
            <a:endParaRPr lang="en-US" sz="19900" b="1" kern="0" dirty="0">
              <a:solidFill>
                <a:schemeClr val="bg1">
                  <a:lumMod val="50000"/>
                </a:schemeClr>
              </a:solidFill>
              <a:latin typeface="Arial"/>
              <a:cs typeface="Arial"/>
            </a:endParaRPr>
          </a:p>
        </p:txBody>
      </p:sp>
    </p:spTree>
    <p:extLst>
      <p:ext uri="{BB962C8B-B14F-4D97-AF65-F5344CB8AC3E}">
        <p14:creationId xmlns:p14="http://schemas.microsoft.com/office/powerpoint/2010/main" val="23237169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C7D1C9-42D9-839C-5486-A1883AD869BE}"/>
              </a:ext>
            </a:extLst>
          </p:cNvPr>
          <p:cNvSpPr txBox="1">
            <a:spLocks/>
          </p:cNvSpPr>
          <p:nvPr/>
        </p:nvSpPr>
        <p:spPr>
          <a:xfrm>
            <a:off x="-116957" y="1795463"/>
            <a:ext cx="12399264" cy="971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chorCtr="0"/>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a:lstStyle>
          <a:p>
            <a:pPr marL="0" indent="0" algn="ctr">
              <a:buFont typeface="Arial"/>
              <a:buNone/>
            </a:pPr>
            <a:endParaRPr lang="en-US" sz="5400" b="1" kern="0" dirty="0">
              <a:solidFill>
                <a:schemeClr val="bg1"/>
              </a:solidFill>
            </a:endParaRPr>
          </a:p>
        </p:txBody>
      </p:sp>
      <p:sp>
        <p:nvSpPr>
          <p:cNvPr id="6" name="Text Placeholder 2">
            <a:extLst>
              <a:ext uri="{FF2B5EF4-FFF2-40B4-BE49-F238E27FC236}">
                <a16:creationId xmlns:a16="http://schemas.microsoft.com/office/drawing/2014/main" id="{B091479A-E29E-4268-0F79-0589D3D0E13D}"/>
              </a:ext>
            </a:extLst>
          </p:cNvPr>
          <p:cNvSpPr txBox="1">
            <a:spLocks/>
          </p:cNvSpPr>
          <p:nvPr/>
        </p:nvSpPr>
        <p:spPr>
          <a:xfrm>
            <a:off x="0" y="1412421"/>
            <a:ext cx="12399264" cy="971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chorCtr="0"/>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Arial" panose="020B0604020202020204" pitchFamily="34" charset="0"/>
                <a:ea typeface="+mn-ea"/>
                <a:cs typeface="Arial" panose="020B0604020202020204" pitchFamily="34" charset="0"/>
                <a:sym typeface="Lato-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22A35"/>
                </a:solidFill>
                <a:uFillTx/>
                <a:latin typeface="+mn-lt"/>
                <a:ea typeface="+mn-ea"/>
                <a:cs typeface="+mn-cs"/>
                <a:sym typeface="Lato-Regular"/>
              </a:defRPr>
            </a:lvl9pPr>
          </a:lstStyle>
          <a:p>
            <a:pPr marL="0" indent="0" algn="ctr">
              <a:buFont typeface="Arial"/>
              <a:buNone/>
            </a:pPr>
            <a:r>
              <a:rPr lang="en-US" sz="5400" b="1" kern="0" dirty="0">
                <a:solidFill>
                  <a:schemeClr val="bg1"/>
                </a:solidFill>
              </a:rPr>
              <a:t>Meet Our Speakers</a:t>
            </a:r>
          </a:p>
        </p:txBody>
      </p:sp>
      <p:sp>
        <p:nvSpPr>
          <p:cNvPr id="2" name="TextBox 1">
            <a:extLst>
              <a:ext uri="{FF2B5EF4-FFF2-40B4-BE49-F238E27FC236}">
                <a16:creationId xmlns:a16="http://schemas.microsoft.com/office/drawing/2014/main" id="{DB9F5053-349A-1C9F-1962-E6121B332A82}"/>
              </a:ext>
            </a:extLst>
          </p:cNvPr>
          <p:cNvSpPr txBox="1"/>
          <p:nvPr/>
        </p:nvSpPr>
        <p:spPr>
          <a:xfrm>
            <a:off x="9187543" y="238397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222A35"/>
              </a:solidFill>
              <a:effectLst/>
              <a:uFillTx/>
              <a:latin typeface="+mn-lt"/>
              <a:ea typeface="+mn-ea"/>
              <a:cs typeface="+mn-cs"/>
              <a:sym typeface="Lato-Regular"/>
            </a:endParaRPr>
          </a:p>
        </p:txBody>
      </p:sp>
    </p:spTree>
    <p:extLst>
      <p:ext uri="{BB962C8B-B14F-4D97-AF65-F5344CB8AC3E}">
        <p14:creationId xmlns:p14="http://schemas.microsoft.com/office/powerpoint/2010/main" val="7885497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1_Default">
  <a:themeElements>
    <a:clrScheme name="Default">
      <a:dk1>
        <a:srgbClr val="222A35"/>
      </a:dk1>
      <a:lt1>
        <a:srgbClr val="FFFFFF"/>
      </a:lt1>
      <a:dk2>
        <a:srgbClr val="A7A7A7"/>
      </a:dk2>
      <a:lt2>
        <a:srgbClr val="535353"/>
      </a:lt2>
      <a:accent1>
        <a:srgbClr val="761857"/>
      </a:accent1>
      <a:accent2>
        <a:srgbClr val="E91B56"/>
      </a:accent2>
      <a:accent3>
        <a:srgbClr val="68419D"/>
      </a:accent3>
      <a:accent4>
        <a:srgbClr val="BFBFBF"/>
      </a:accent4>
      <a:accent5>
        <a:srgbClr val="7F7F7F"/>
      </a:accent5>
      <a:accent6>
        <a:srgbClr val="595959"/>
      </a:accent6>
      <a:hlink>
        <a:srgbClr val="0000FF"/>
      </a:hlink>
      <a:folHlink>
        <a:srgbClr val="FF00FF"/>
      </a:folHlink>
    </a:clrScheme>
    <a:fontScheme name="Default">
      <a:majorFont>
        <a:latin typeface="Lato-Regular"/>
        <a:ea typeface="Lato-Regular"/>
        <a:cs typeface="Lato-Regular"/>
      </a:majorFont>
      <a:minorFont>
        <a:latin typeface="Lato-Regular"/>
        <a:ea typeface="Lato-Regular"/>
        <a:cs typeface="Lato-Regular"/>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22A35"/>
            </a:solidFill>
            <a:effectLst/>
            <a:uFillTx/>
            <a:latin typeface="+mn-lt"/>
            <a:ea typeface="+mn-ea"/>
            <a:cs typeface="+mn-cs"/>
            <a:sym typeface="Lato-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22A35"/>
            </a:solidFill>
            <a:effectLst/>
            <a:uFillTx/>
            <a:latin typeface="+mn-lt"/>
            <a:ea typeface="+mn-ea"/>
            <a:cs typeface="+mn-cs"/>
            <a:sym typeface="Lato-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761857"/>
      </a:accent1>
      <a:accent2>
        <a:srgbClr val="E91B56"/>
      </a:accent2>
      <a:accent3>
        <a:srgbClr val="68419D"/>
      </a:accent3>
      <a:accent4>
        <a:srgbClr val="BFBFBF"/>
      </a:accent4>
      <a:accent5>
        <a:srgbClr val="7F7F7F"/>
      </a:accent5>
      <a:accent6>
        <a:srgbClr val="595959"/>
      </a:accent6>
      <a:hlink>
        <a:srgbClr val="0000FF"/>
      </a:hlink>
      <a:folHlink>
        <a:srgbClr val="FF00FF"/>
      </a:folHlink>
    </a:clrScheme>
    <a:fontScheme name="Default">
      <a:majorFont>
        <a:latin typeface="Lato-Regular"/>
        <a:ea typeface="Lato-Regular"/>
        <a:cs typeface="Lato-Regular"/>
      </a:majorFont>
      <a:minorFont>
        <a:latin typeface="Lato-Regular"/>
        <a:ea typeface="Lato-Regular"/>
        <a:cs typeface="Lato-Regular"/>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22A35"/>
            </a:solidFill>
            <a:effectLst/>
            <a:uFillTx/>
            <a:latin typeface="+mn-lt"/>
            <a:ea typeface="+mn-ea"/>
            <a:cs typeface="+mn-cs"/>
            <a:sym typeface="Lato-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22A35"/>
            </a:solidFill>
            <a:effectLst/>
            <a:uFillTx/>
            <a:latin typeface="+mn-lt"/>
            <a:ea typeface="+mn-ea"/>
            <a:cs typeface="+mn-cs"/>
            <a:sym typeface="Lato-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78549</TotalTime>
  <Words>632</Words>
  <Application>Microsoft Macintosh PowerPoint</Application>
  <PresentationFormat>Widescreen</PresentationFormat>
  <Paragraphs>121</Paragraphs>
  <Slides>40</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ciscosansttregular</vt:lpstr>
      <vt:lpstr>Courier New</vt:lpstr>
      <vt:lpstr>Lato-Regular</vt:lpstr>
      <vt:lpstr>Wingdings</vt:lpstr>
      <vt:lpstr>1_Default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 Cobb</dc:creator>
  <cp:lastModifiedBy>Jeremy Thompson</cp:lastModifiedBy>
  <cp:revision>533</cp:revision>
  <dcterms:modified xsi:type="dcterms:W3CDTF">2024-06-28T17:02:26Z</dcterms:modified>
</cp:coreProperties>
</file>