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71" r:id="rId2"/>
    <p:sldId id="2147376239" r:id="rId3"/>
    <p:sldId id="2147376199" r:id="rId4"/>
    <p:sldId id="272" r:id="rId5"/>
    <p:sldId id="275" r:id="rId6"/>
    <p:sldId id="302" r:id="rId7"/>
    <p:sldId id="2147376200" r:id="rId8"/>
    <p:sldId id="295" r:id="rId9"/>
    <p:sldId id="458" r:id="rId10"/>
    <p:sldId id="2147376210" r:id="rId11"/>
    <p:sldId id="2147376207" r:id="rId12"/>
    <p:sldId id="2147376208" r:id="rId13"/>
    <p:sldId id="2147376211" r:id="rId14"/>
    <p:sldId id="2147376213" r:id="rId15"/>
    <p:sldId id="2147376241" r:id="rId16"/>
    <p:sldId id="2147376242" r:id="rId17"/>
    <p:sldId id="2147376243" r:id="rId18"/>
    <p:sldId id="2147376240" r:id="rId19"/>
    <p:sldId id="430" r:id="rId20"/>
    <p:sldId id="429" r:id="rId21"/>
    <p:sldId id="2147376203" r:id="rId22"/>
    <p:sldId id="2147376204" r:id="rId23"/>
    <p:sldId id="2147376205" r:id="rId24"/>
    <p:sldId id="2147376206" r:id="rId25"/>
    <p:sldId id="2147376244" r:id="rId26"/>
    <p:sldId id="3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03651E-E9C7-3985-FCB6-56E96D00A018}" name="Ann Sadler" initials="AS" userId="S::madmin@thequellgroup.onmicrosoft.com::f7844650-0710-4308-9679-bee8cd71ff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66A"/>
    <a:srgbClr val="04177A"/>
    <a:srgbClr val="C00000"/>
    <a:srgbClr val="002060"/>
    <a:srgbClr val="FC962F"/>
    <a:srgbClr val="FCA708"/>
    <a:srgbClr val="FC8605"/>
    <a:srgbClr val="910000"/>
    <a:srgbClr val="7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670E0E-FE57-4409-AF1C-E4C2521982D8}" v="4" dt="2024-05-23T14:15:17.14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BD0"/>
          </a:solidFill>
        </a:fill>
      </a:tcStyle>
    </a:wholeTbl>
    <a:band2H>
      <a:tcTxStyle/>
      <a:tcStyle>
        <a:tcBdr/>
        <a:fill>
          <a:solidFill>
            <a:srgbClr val="EBE7E9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bevel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2CDDE"/>
          </a:solidFill>
        </a:fill>
      </a:tcStyle>
    </a:wholeTbl>
    <a:band2H>
      <a:tcTxStyle/>
      <a:tcStyle>
        <a:tcBdr/>
        <a:fill>
          <a:solidFill>
            <a:srgbClr val="EAE8E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0D0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A35"/>
              </a:solidFill>
              <a:prstDash val="solid"/>
              <a:bevel/>
            </a:ln>
          </a:top>
          <a:bottom>
            <a:ln w="25400" cap="flat">
              <a:solidFill>
                <a:srgbClr val="222A3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A35"/>
              </a:solidFill>
              <a:prstDash val="solid"/>
              <a:bevel/>
            </a:ln>
          </a:top>
          <a:bottom>
            <a:ln w="25400" cap="flat">
              <a:solidFill>
                <a:srgbClr val="222A3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BCB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0"/>
    <p:restoredTop sz="89638"/>
  </p:normalViewPr>
  <p:slideViewPr>
    <p:cSldViewPr snapToGrid="0" snapToObjects="1" showGuides="1">
      <p:cViewPr varScale="1">
        <p:scale>
          <a:sx n="89" d="100"/>
          <a:sy n="89" d="100"/>
        </p:scale>
        <p:origin x="70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y Thompson" clId="Web-{65670E0E-FE57-4409-AF1C-E4C2521982D8}"/>
    <pc:docChg chg="delSld sldOrd">
      <pc:chgData name="Jeremy Thompson" userId="" providerId="" clId="Web-{65670E0E-FE57-4409-AF1C-E4C2521982D8}" dt="2024-05-23T14:15:17.146" v="3"/>
      <pc:docMkLst>
        <pc:docMk/>
      </pc:docMkLst>
      <pc:sldChg chg="del">
        <pc:chgData name="Jeremy Thompson" userId="" providerId="" clId="Web-{65670E0E-FE57-4409-AF1C-E4C2521982D8}" dt="2024-05-23T14:15:17.146" v="3"/>
        <pc:sldMkLst>
          <pc:docMk/>
          <pc:sldMk cId="3807324784" sldId="315"/>
        </pc:sldMkLst>
      </pc:sldChg>
      <pc:sldChg chg="del">
        <pc:chgData name="Jeremy Thompson" userId="" providerId="" clId="Web-{65670E0E-FE57-4409-AF1C-E4C2521982D8}" dt="2024-05-23T14:15:11.364" v="2"/>
        <pc:sldMkLst>
          <pc:docMk/>
          <pc:sldMk cId="2316080384" sldId="317"/>
        </pc:sldMkLst>
      </pc:sldChg>
      <pc:sldChg chg="ord">
        <pc:chgData name="Jeremy Thompson" userId="" providerId="" clId="Web-{65670E0E-FE57-4409-AF1C-E4C2521982D8}" dt="2024-05-23T14:14:55.770" v="0"/>
        <pc:sldMkLst>
          <pc:docMk/>
          <pc:sldMk cId="1073817994" sldId="2147376199"/>
        </pc:sldMkLst>
      </pc:sldChg>
      <pc:sldChg chg="ord">
        <pc:chgData name="Jeremy Thompson" userId="" providerId="" clId="Web-{65670E0E-FE57-4409-AF1C-E4C2521982D8}" dt="2024-05-23T14:15:05.973" v="1"/>
        <pc:sldMkLst>
          <pc:docMk/>
          <pc:sldMk cId="2148472070" sldId="2147376210"/>
        </pc:sldMkLst>
      </pc:sldChg>
    </pc:docChg>
  </pc:docChgLst>
  <pc:docChgLst>
    <pc:chgData name="Jeremy Thompson" clId="Web-{EF5E7C56-E1E4-4827-9DF8-48382D0E33A4}"/>
    <pc:docChg chg="modSld">
      <pc:chgData name="Jeremy Thompson" userId="" providerId="" clId="Web-{EF5E7C56-E1E4-4827-9DF8-48382D0E33A4}" dt="2024-05-20T19:09:32.442" v="0" actId="20577"/>
      <pc:docMkLst>
        <pc:docMk/>
      </pc:docMkLst>
      <pc:sldChg chg="modSp">
        <pc:chgData name="Jeremy Thompson" userId="" providerId="" clId="Web-{EF5E7C56-E1E4-4827-9DF8-48382D0E33A4}" dt="2024-05-20T19:09:32.442" v="0" actId="20577"/>
        <pc:sldMkLst>
          <pc:docMk/>
          <pc:sldMk cId="2323716975" sldId="295"/>
        </pc:sldMkLst>
        <pc:spChg chg="mod">
          <ac:chgData name="Jeremy Thompson" userId="" providerId="" clId="Web-{EF5E7C56-E1E4-4827-9DF8-48382D0E33A4}" dt="2024-05-20T19:09:32.442" v="0" actId="20577"/>
          <ac:spMkLst>
            <pc:docMk/>
            <pc:sldMk cId="2323716975" sldId="295"/>
            <ac:spMk id="4" creationId="{79FCB70F-9312-855E-9D8F-A5C7C13E15F2}"/>
          </ac:spMkLst>
        </pc:spChg>
      </pc:sldChg>
    </pc:docChg>
  </pc:docChgLst>
  <pc:docChgLst>
    <pc:chgData name="Jeremy Thompson" clId="Web-{2FF64064-1BB3-4183-983C-110D4CA78053}"/>
    <pc:docChg chg="modSld">
      <pc:chgData name="Jeremy Thompson" userId="" providerId="" clId="Web-{2FF64064-1BB3-4183-983C-110D4CA78053}" dt="2024-05-17T15:42:33.154" v="55" actId="1076"/>
      <pc:docMkLst>
        <pc:docMk/>
      </pc:docMkLst>
      <pc:sldChg chg="modSp">
        <pc:chgData name="Jeremy Thompson" userId="" providerId="" clId="Web-{2FF64064-1BB3-4183-983C-110D4CA78053}" dt="2024-05-17T15:28:00.682" v="0" actId="20577"/>
        <pc:sldMkLst>
          <pc:docMk/>
          <pc:sldMk cId="2967434724" sldId="272"/>
        </pc:sldMkLst>
        <pc:spChg chg="mod">
          <ac:chgData name="Jeremy Thompson" userId="" providerId="" clId="Web-{2FF64064-1BB3-4183-983C-110D4CA78053}" dt="2024-05-17T15:28:00.682" v="0" actId="20577"/>
          <ac:spMkLst>
            <pc:docMk/>
            <pc:sldMk cId="2967434724" sldId="272"/>
            <ac:spMk id="3" creationId="{D5BBD3D1-1365-F842-BDCA-8A25603DCD4F}"/>
          </ac:spMkLst>
        </pc:spChg>
      </pc:sldChg>
      <pc:sldChg chg="modSp">
        <pc:chgData name="Jeremy Thompson" userId="" providerId="" clId="Web-{2FF64064-1BB3-4183-983C-110D4CA78053}" dt="2024-05-17T15:30:21.438" v="20" actId="20577"/>
        <pc:sldMkLst>
          <pc:docMk/>
          <pc:sldMk cId="3441900004" sldId="275"/>
        </pc:sldMkLst>
        <pc:spChg chg="mod">
          <ac:chgData name="Jeremy Thompson" userId="" providerId="" clId="Web-{2FF64064-1BB3-4183-983C-110D4CA78053}" dt="2024-05-17T15:30:21.438" v="20" actId="20577"/>
          <ac:spMkLst>
            <pc:docMk/>
            <pc:sldMk cId="3441900004" sldId="275"/>
            <ac:spMk id="3" creationId="{14EB2A83-4B9F-73E7-4993-5C431A0DC75C}"/>
          </ac:spMkLst>
        </pc:spChg>
        <pc:spChg chg="mod">
          <ac:chgData name="Jeremy Thompson" userId="" providerId="" clId="Web-{2FF64064-1BB3-4183-983C-110D4CA78053}" dt="2024-05-17T15:30:08.937" v="19" actId="20577"/>
          <ac:spMkLst>
            <pc:docMk/>
            <pc:sldMk cId="3441900004" sldId="275"/>
            <ac:spMk id="10" creationId="{302E9EA7-ED96-A16B-9020-C4845259FC68}"/>
          </ac:spMkLst>
        </pc:spChg>
      </pc:sldChg>
      <pc:sldChg chg="modSp">
        <pc:chgData name="Jeremy Thompson" userId="" providerId="" clId="Web-{2FF64064-1BB3-4183-983C-110D4CA78053}" dt="2024-05-17T15:35:31.185" v="42" actId="20577"/>
        <pc:sldMkLst>
          <pc:docMk/>
          <pc:sldMk cId="2316080384" sldId="317"/>
        </pc:sldMkLst>
        <pc:spChg chg="mod">
          <ac:chgData name="Jeremy Thompson" userId="" providerId="" clId="Web-{2FF64064-1BB3-4183-983C-110D4CA78053}" dt="2024-05-17T15:35:28.419" v="33" actId="20577"/>
          <ac:spMkLst>
            <pc:docMk/>
            <pc:sldMk cId="2316080384" sldId="317"/>
            <ac:spMk id="11" creationId="{13E5060B-D983-A7A9-2D03-A0BEA8C5BFE8}"/>
          </ac:spMkLst>
        </pc:spChg>
        <pc:spChg chg="mod">
          <ac:chgData name="Jeremy Thompson" userId="" providerId="" clId="Web-{2FF64064-1BB3-4183-983C-110D4CA78053}" dt="2024-05-17T15:35:31.185" v="42" actId="20577"/>
          <ac:spMkLst>
            <pc:docMk/>
            <pc:sldMk cId="2316080384" sldId="317"/>
            <ac:spMk id="18" creationId="{F96DDB1E-05C4-6263-4F33-109A649F30C9}"/>
          </ac:spMkLst>
        </pc:spChg>
      </pc:sldChg>
      <pc:sldChg chg="modSp">
        <pc:chgData name="Jeremy Thompson" userId="" providerId="" clId="Web-{2FF64064-1BB3-4183-983C-110D4CA78053}" dt="2024-05-17T15:29:40.905" v="18" actId="20577"/>
        <pc:sldMkLst>
          <pc:docMk/>
          <pc:sldMk cId="1073817994" sldId="2147376199"/>
        </pc:sldMkLst>
        <pc:spChg chg="mod">
          <ac:chgData name="Jeremy Thompson" userId="" providerId="" clId="Web-{2FF64064-1BB3-4183-983C-110D4CA78053}" dt="2024-05-17T15:29:40.905" v="18" actId="20577"/>
          <ac:spMkLst>
            <pc:docMk/>
            <pc:sldMk cId="1073817994" sldId="2147376199"/>
            <ac:spMk id="2" creationId="{D2F030C8-5F58-8F14-2582-6FF1296A55BA}"/>
          </ac:spMkLst>
        </pc:spChg>
        <pc:spChg chg="mod">
          <ac:chgData name="Jeremy Thompson" userId="" providerId="" clId="Web-{2FF64064-1BB3-4183-983C-110D4CA78053}" dt="2024-05-17T15:28:44.372" v="6" actId="1076"/>
          <ac:spMkLst>
            <pc:docMk/>
            <pc:sldMk cId="1073817994" sldId="2147376199"/>
            <ac:spMk id="6" creationId="{D2303C70-391A-615F-7018-4EE55C4719AE}"/>
          </ac:spMkLst>
        </pc:spChg>
        <pc:picChg chg="mod">
          <ac:chgData name="Jeremy Thompson" userId="" providerId="" clId="Web-{2FF64064-1BB3-4183-983C-110D4CA78053}" dt="2024-05-17T15:28:47.622" v="7" actId="1076"/>
          <ac:picMkLst>
            <pc:docMk/>
            <pc:sldMk cId="1073817994" sldId="2147376199"/>
            <ac:picMk id="5" creationId="{93E3F24D-2D46-BCBD-1CA9-A94AEEF5CF29}"/>
          </ac:picMkLst>
        </pc:picChg>
      </pc:sldChg>
      <pc:sldChg chg="addSp modSp">
        <pc:chgData name="Jeremy Thompson" userId="" providerId="" clId="Web-{2FF64064-1BB3-4183-983C-110D4CA78053}" dt="2024-05-17T15:42:33.154" v="55" actId="1076"/>
        <pc:sldMkLst>
          <pc:docMk/>
          <pc:sldMk cId="2864611785" sldId="2147376204"/>
        </pc:sldMkLst>
        <pc:spChg chg="add mod">
          <ac:chgData name="Jeremy Thompson" userId="" providerId="" clId="Web-{2FF64064-1BB3-4183-983C-110D4CA78053}" dt="2024-05-17T15:41:53.450" v="47"/>
          <ac:spMkLst>
            <pc:docMk/>
            <pc:sldMk cId="2864611785" sldId="2147376204"/>
            <ac:spMk id="2" creationId="{D5CD4049-98BE-D134-F780-063F403C36D6}"/>
          </ac:spMkLst>
        </pc:spChg>
        <pc:picChg chg="add mod">
          <ac:chgData name="Jeremy Thompson" userId="" providerId="" clId="Web-{2FF64064-1BB3-4183-983C-110D4CA78053}" dt="2024-05-17T15:42:33.154" v="55" actId="1076"/>
          <ac:picMkLst>
            <pc:docMk/>
            <pc:sldMk cId="2864611785" sldId="2147376204"/>
            <ac:picMk id="5" creationId="{15216C3D-DB4B-3856-D955-74776BEA588E}"/>
          </ac:picMkLst>
        </pc:picChg>
      </pc:sldChg>
    </pc:docChg>
  </pc:docChgLst>
  <pc:docChgLst>
    <pc:chgData name="Jeremy Thompson" clId="Web-{76E5FB6C-FFAA-46EF-A164-FDA240FC060A}"/>
    <pc:docChg chg="addSld modSld">
      <pc:chgData name="Jeremy Thompson" userId="" providerId="" clId="Web-{76E5FB6C-FFAA-46EF-A164-FDA240FC060A}" dt="2024-05-20T18:29:37.835" v="430" actId="1076"/>
      <pc:docMkLst>
        <pc:docMk/>
      </pc:docMkLst>
      <pc:sldChg chg="addSp delSp modSp">
        <pc:chgData name="Jeremy Thompson" userId="" providerId="" clId="Web-{76E5FB6C-FFAA-46EF-A164-FDA240FC060A}" dt="2024-05-20T17:56:10.455" v="109" actId="1076"/>
        <pc:sldMkLst>
          <pc:docMk/>
          <pc:sldMk cId="317214343" sldId="2147376203"/>
        </pc:sldMkLst>
        <pc:picChg chg="add del mod">
          <ac:chgData name="Jeremy Thompson" userId="" providerId="" clId="Web-{76E5FB6C-FFAA-46EF-A164-FDA240FC060A}" dt="2024-05-20T17:41:41.463" v="14"/>
          <ac:picMkLst>
            <pc:docMk/>
            <pc:sldMk cId="317214343" sldId="2147376203"/>
            <ac:picMk id="2" creationId="{B655B684-21B8-7E4D-2AF1-CA2D73A23978}"/>
          </ac:picMkLst>
        </pc:picChg>
        <pc:picChg chg="add del mod">
          <ac:chgData name="Jeremy Thompson" userId="" providerId="" clId="Web-{76E5FB6C-FFAA-46EF-A164-FDA240FC060A}" dt="2024-05-20T17:42:03.276" v="19"/>
          <ac:picMkLst>
            <pc:docMk/>
            <pc:sldMk cId="317214343" sldId="2147376203"/>
            <ac:picMk id="3" creationId="{EFB76DFC-1823-C3E4-1E4B-E21302F2133F}"/>
          </ac:picMkLst>
        </pc:picChg>
        <pc:picChg chg="del">
          <ac:chgData name="Jeremy Thompson" userId="" providerId="" clId="Web-{76E5FB6C-FFAA-46EF-A164-FDA240FC060A}" dt="2024-05-20T17:41:00.243" v="0"/>
          <ac:picMkLst>
            <pc:docMk/>
            <pc:sldMk cId="317214343" sldId="2147376203"/>
            <ac:picMk id="5" creationId="{5023EFCD-1D82-B32C-36FB-D899197AB54F}"/>
          </ac:picMkLst>
        </pc:picChg>
        <pc:picChg chg="add del mod">
          <ac:chgData name="Jeremy Thompson" userId="" providerId="" clId="Web-{76E5FB6C-FFAA-46EF-A164-FDA240FC060A}" dt="2024-05-20T17:42:40.464" v="24"/>
          <ac:picMkLst>
            <pc:docMk/>
            <pc:sldMk cId="317214343" sldId="2147376203"/>
            <ac:picMk id="6" creationId="{CF39B8F3-4C25-21B4-BAD2-874B2AC089E3}"/>
          </ac:picMkLst>
        </pc:picChg>
        <pc:picChg chg="add mod">
          <ac:chgData name="Jeremy Thompson" userId="" providerId="" clId="Web-{76E5FB6C-FFAA-46EF-A164-FDA240FC060A}" dt="2024-05-20T17:54:45.702" v="93" actId="14100"/>
          <ac:picMkLst>
            <pc:docMk/>
            <pc:sldMk cId="317214343" sldId="2147376203"/>
            <ac:picMk id="7" creationId="{33F1F957-D1F4-291E-5E31-2ACF68B13C1F}"/>
          </ac:picMkLst>
        </pc:picChg>
        <pc:picChg chg="add mod">
          <ac:chgData name="Jeremy Thompson" userId="" providerId="" clId="Web-{76E5FB6C-FFAA-46EF-A164-FDA240FC060A}" dt="2024-05-20T17:54:39.952" v="91" actId="14100"/>
          <ac:picMkLst>
            <pc:docMk/>
            <pc:sldMk cId="317214343" sldId="2147376203"/>
            <ac:picMk id="8" creationId="{8C76C402-88D1-D4A4-3293-AB90CDB202E6}"/>
          </ac:picMkLst>
        </pc:picChg>
        <pc:picChg chg="add mod">
          <ac:chgData name="Jeremy Thompson" userId="" providerId="" clId="Web-{76E5FB6C-FFAA-46EF-A164-FDA240FC060A}" dt="2024-05-20T17:54:51.265" v="94" actId="1076"/>
          <ac:picMkLst>
            <pc:docMk/>
            <pc:sldMk cId="317214343" sldId="2147376203"/>
            <ac:picMk id="9" creationId="{FF52310A-D1B0-EAE8-1A38-3279A42C177F}"/>
          </ac:picMkLst>
        </pc:picChg>
        <pc:picChg chg="add mod">
          <ac:chgData name="Jeremy Thompson" userId="" providerId="" clId="Web-{76E5FB6C-FFAA-46EF-A164-FDA240FC060A}" dt="2024-05-20T17:54:54.499" v="95" actId="1076"/>
          <ac:picMkLst>
            <pc:docMk/>
            <pc:sldMk cId="317214343" sldId="2147376203"/>
            <ac:picMk id="10" creationId="{15413826-BA41-46AD-311C-5F875422E77A}"/>
          </ac:picMkLst>
        </pc:picChg>
        <pc:picChg chg="add mod">
          <ac:chgData name="Jeremy Thompson" userId="" providerId="" clId="Web-{76E5FB6C-FFAA-46EF-A164-FDA240FC060A}" dt="2024-05-20T17:55:00.343" v="96" actId="1076"/>
          <ac:picMkLst>
            <pc:docMk/>
            <pc:sldMk cId="317214343" sldId="2147376203"/>
            <ac:picMk id="11" creationId="{68953689-C5F5-21DF-40D8-81428476A3C5}"/>
          </ac:picMkLst>
        </pc:picChg>
        <pc:picChg chg="add mod">
          <ac:chgData name="Jeremy Thompson" userId="" providerId="" clId="Web-{76E5FB6C-FFAA-46EF-A164-FDA240FC060A}" dt="2024-05-20T17:55:00.359" v="97" actId="1076"/>
          <ac:picMkLst>
            <pc:docMk/>
            <pc:sldMk cId="317214343" sldId="2147376203"/>
            <ac:picMk id="12" creationId="{6C1C9B07-9272-40E4-A31A-38B8E1A7D932}"/>
          </ac:picMkLst>
        </pc:picChg>
        <pc:picChg chg="add mod">
          <ac:chgData name="Jeremy Thompson" userId="" providerId="" clId="Web-{76E5FB6C-FFAA-46EF-A164-FDA240FC060A}" dt="2024-05-20T17:55:13.312" v="101" actId="1076"/>
          <ac:picMkLst>
            <pc:docMk/>
            <pc:sldMk cId="317214343" sldId="2147376203"/>
            <ac:picMk id="13" creationId="{1DADBE6D-1F58-76C3-6DB8-E318D38006E9}"/>
          </ac:picMkLst>
        </pc:picChg>
        <pc:picChg chg="add mod">
          <ac:chgData name="Jeremy Thompson" userId="" providerId="" clId="Web-{76E5FB6C-FFAA-46EF-A164-FDA240FC060A}" dt="2024-05-20T17:55:13.297" v="100" actId="1076"/>
          <ac:picMkLst>
            <pc:docMk/>
            <pc:sldMk cId="317214343" sldId="2147376203"/>
            <ac:picMk id="14" creationId="{9680EDD7-E7D4-07A9-9E21-4C34B0DA2B44}"/>
          </ac:picMkLst>
        </pc:picChg>
        <pc:picChg chg="add mod">
          <ac:chgData name="Jeremy Thompson" userId="" providerId="" clId="Web-{76E5FB6C-FFAA-46EF-A164-FDA240FC060A}" dt="2024-05-20T17:55:35.547" v="104" actId="14100"/>
          <ac:picMkLst>
            <pc:docMk/>
            <pc:sldMk cId="317214343" sldId="2147376203"/>
            <ac:picMk id="15" creationId="{692DDC2F-33F8-72AD-371B-2CB6902A1436}"/>
          </ac:picMkLst>
        </pc:picChg>
        <pc:picChg chg="add mod">
          <ac:chgData name="Jeremy Thompson" userId="" providerId="" clId="Web-{76E5FB6C-FFAA-46EF-A164-FDA240FC060A}" dt="2024-05-20T17:56:10.455" v="109" actId="1076"/>
          <ac:picMkLst>
            <pc:docMk/>
            <pc:sldMk cId="317214343" sldId="2147376203"/>
            <ac:picMk id="16" creationId="{359EDBA5-834C-20D1-9E4C-0606C7B81BDF}"/>
          </ac:picMkLst>
        </pc:picChg>
      </pc:sldChg>
      <pc:sldChg chg="addSp delSp modSp">
        <pc:chgData name="Jeremy Thompson" userId="" providerId="" clId="Web-{76E5FB6C-FFAA-46EF-A164-FDA240FC060A}" dt="2024-05-20T18:03:31.482" v="209" actId="1076"/>
        <pc:sldMkLst>
          <pc:docMk/>
          <pc:sldMk cId="2864611785" sldId="2147376204"/>
        </pc:sldMkLst>
        <pc:spChg chg="del">
          <ac:chgData name="Jeremy Thompson" userId="" providerId="" clId="Web-{76E5FB6C-FFAA-46EF-A164-FDA240FC060A}" dt="2024-05-20T17:56:28.314" v="112"/>
          <ac:spMkLst>
            <pc:docMk/>
            <pc:sldMk cId="2864611785" sldId="2147376204"/>
            <ac:spMk id="2" creationId="{D5CD4049-98BE-D134-F780-063F403C36D6}"/>
          </ac:spMkLst>
        </pc:spChg>
        <pc:picChg chg="del">
          <ac:chgData name="Jeremy Thompson" userId="" providerId="" clId="Web-{76E5FB6C-FFAA-46EF-A164-FDA240FC060A}" dt="2024-05-20T17:56:18.705" v="110"/>
          <ac:picMkLst>
            <pc:docMk/>
            <pc:sldMk cId="2864611785" sldId="2147376204"/>
            <ac:picMk id="3" creationId="{2290323F-0AAA-63A6-3583-6D9D5303FFED}"/>
          </ac:picMkLst>
        </pc:picChg>
        <pc:picChg chg="del">
          <ac:chgData name="Jeremy Thompson" userId="" providerId="" clId="Web-{76E5FB6C-FFAA-46EF-A164-FDA240FC060A}" dt="2024-05-20T17:56:26.252" v="111"/>
          <ac:picMkLst>
            <pc:docMk/>
            <pc:sldMk cId="2864611785" sldId="2147376204"/>
            <ac:picMk id="5" creationId="{15216C3D-DB4B-3856-D955-74776BEA588E}"/>
          </ac:picMkLst>
        </pc:picChg>
        <pc:picChg chg="add mod">
          <ac:chgData name="Jeremy Thompson" userId="" providerId="" clId="Web-{76E5FB6C-FFAA-46EF-A164-FDA240FC060A}" dt="2024-05-20T17:57:42.926" v="123" actId="1076"/>
          <ac:picMkLst>
            <pc:docMk/>
            <pc:sldMk cId="2864611785" sldId="2147376204"/>
            <ac:picMk id="6" creationId="{60913F19-C902-124B-8630-7BB23DA904C5}"/>
          </ac:picMkLst>
        </pc:picChg>
        <pc:picChg chg="add mod">
          <ac:chgData name="Jeremy Thompson" userId="" providerId="" clId="Web-{76E5FB6C-FFAA-46EF-A164-FDA240FC060A}" dt="2024-05-20T17:57:42.957" v="124" actId="1076"/>
          <ac:picMkLst>
            <pc:docMk/>
            <pc:sldMk cId="2864611785" sldId="2147376204"/>
            <ac:picMk id="7" creationId="{B6769849-F1F8-6F8E-B64A-AE1FBBADC703}"/>
          </ac:picMkLst>
        </pc:picChg>
        <pc:picChg chg="add mod">
          <ac:chgData name="Jeremy Thompson" userId="" providerId="" clId="Web-{76E5FB6C-FFAA-46EF-A164-FDA240FC060A}" dt="2024-05-20T17:58:15.364" v="132" actId="1076"/>
          <ac:picMkLst>
            <pc:docMk/>
            <pc:sldMk cId="2864611785" sldId="2147376204"/>
            <ac:picMk id="8" creationId="{060F71A1-F202-EC70-5478-66B9F346C1CB}"/>
          </ac:picMkLst>
        </pc:picChg>
        <pc:picChg chg="add del mod">
          <ac:chgData name="Jeremy Thompson" userId="" providerId="" clId="Web-{76E5FB6C-FFAA-46EF-A164-FDA240FC060A}" dt="2024-05-20T17:58:34.099" v="136"/>
          <ac:picMkLst>
            <pc:docMk/>
            <pc:sldMk cId="2864611785" sldId="2147376204"/>
            <ac:picMk id="9" creationId="{54A12414-D99E-4975-5B49-2897C6B49CE7}"/>
          </ac:picMkLst>
        </pc:picChg>
        <pc:picChg chg="add mod">
          <ac:chgData name="Jeremy Thompson" userId="" providerId="" clId="Web-{76E5FB6C-FFAA-46EF-A164-FDA240FC060A}" dt="2024-05-20T18:03:31.450" v="207" actId="1076"/>
          <ac:picMkLst>
            <pc:docMk/>
            <pc:sldMk cId="2864611785" sldId="2147376204"/>
            <ac:picMk id="10" creationId="{2E307EBB-D917-F6EE-78BB-D3F39DC8F347}"/>
          </ac:picMkLst>
        </pc:picChg>
        <pc:picChg chg="add mod">
          <ac:chgData name="Jeremy Thompson" userId="" providerId="" clId="Web-{76E5FB6C-FFAA-46EF-A164-FDA240FC060A}" dt="2024-05-20T18:03:31.466" v="208" actId="1076"/>
          <ac:picMkLst>
            <pc:docMk/>
            <pc:sldMk cId="2864611785" sldId="2147376204"/>
            <ac:picMk id="11" creationId="{320DA3A1-E08B-309A-E09A-EC2ACCA56FC7}"/>
          </ac:picMkLst>
        </pc:picChg>
        <pc:picChg chg="add mod">
          <ac:chgData name="Jeremy Thompson" userId="" providerId="" clId="Web-{76E5FB6C-FFAA-46EF-A164-FDA240FC060A}" dt="2024-05-20T18:03:31.482" v="209" actId="1076"/>
          <ac:picMkLst>
            <pc:docMk/>
            <pc:sldMk cId="2864611785" sldId="2147376204"/>
            <ac:picMk id="12" creationId="{44D0161F-0F5C-494F-B06E-A82654DBE5A3}"/>
          </ac:picMkLst>
        </pc:picChg>
        <pc:picChg chg="add mod">
          <ac:chgData name="Jeremy Thompson" userId="" providerId="" clId="Web-{76E5FB6C-FFAA-46EF-A164-FDA240FC060A}" dt="2024-05-20T18:03:28.232" v="204" actId="1076"/>
          <ac:picMkLst>
            <pc:docMk/>
            <pc:sldMk cId="2864611785" sldId="2147376204"/>
            <ac:picMk id="13" creationId="{34763461-3D79-C5B1-04D7-0F2D3830A5D7}"/>
          </ac:picMkLst>
        </pc:picChg>
        <pc:picChg chg="add mod">
          <ac:chgData name="Jeremy Thompson" userId="" providerId="" clId="Web-{76E5FB6C-FFAA-46EF-A164-FDA240FC060A}" dt="2024-05-20T18:03:28.247" v="205" actId="1076"/>
          <ac:picMkLst>
            <pc:docMk/>
            <pc:sldMk cId="2864611785" sldId="2147376204"/>
            <ac:picMk id="14" creationId="{E09B1224-7B11-FF5A-9F57-D11C6540979A}"/>
          </ac:picMkLst>
        </pc:picChg>
        <pc:picChg chg="add mod">
          <ac:chgData name="Jeremy Thompson" userId="" providerId="" clId="Web-{76E5FB6C-FFAA-46EF-A164-FDA240FC060A}" dt="2024-05-20T18:03:28.247" v="206" actId="1076"/>
          <ac:picMkLst>
            <pc:docMk/>
            <pc:sldMk cId="2864611785" sldId="2147376204"/>
            <ac:picMk id="15" creationId="{9BE52969-BD7A-7666-5C84-F2F5A8BE5B92}"/>
          </ac:picMkLst>
        </pc:picChg>
        <pc:picChg chg="add mod">
          <ac:chgData name="Jeremy Thompson" userId="" providerId="" clId="Web-{76E5FB6C-FFAA-46EF-A164-FDA240FC060A}" dt="2024-05-20T18:03:23.857" v="202" actId="1076"/>
          <ac:picMkLst>
            <pc:docMk/>
            <pc:sldMk cId="2864611785" sldId="2147376204"/>
            <ac:picMk id="16" creationId="{5F4740ED-9A20-0E18-ADD5-30D49A7BB85B}"/>
          </ac:picMkLst>
        </pc:picChg>
        <pc:picChg chg="add mod">
          <ac:chgData name="Jeremy Thompson" userId="" providerId="" clId="Web-{76E5FB6C-FFAA-46EF-A164-FDA240FC060A}" dt="2024-05-20T18:03:23.872" v="203" actId="1076"/>
          <ac:picMkLst>
            <pc:docMk/>
            <pc:sldMk cId="2864611785" sldId="2147376204"/>
            <ac:picMk id="17" creationId="{9AB68B64-F045-215C-5F06-3D8F3F609C8B}"/>
          </ac:picMkLst>
        </pc:picChg>
        <pc:picChg chg="add mod">
          <ac:chgData name="Jeremy Thompson" userId="" providerId="" clId="Web-{76E5FB6C-FFAA-46EF-A164-FDA240FC060A}" dt="2024-05-20T18:03:20.138" v="201" actId="1076"/>
          <ac:picMkLst>
            <pc:docMk/>
            <pc:sldMk cId="2864611785" sldId="2147376204"/>
            <ac:picMk id="18" creationId="{77B47312-C538-F5F9-7C10-90CF938F45FB}"/>
          </ac:picMkLst>
        </pc:picChg>
        <pc:picChg chg="add mod">
          <ac:chgData name="Jeremy Thompson" userId="" providerId="" clId="Web-{76E5FB6C-FFAA-46EF-A164-FDA240FC060A}" dt="2024-05-20T18:03:20.122" v="200" actId="1076"/>
          <ac:picMkLst>
            <pc:docMk/>
            <pc:sldMk cId="2864611785" sldId="2147376204"/>
            <ac:picMk id="19" creationId="{2F3DF25B-6EFE-B1CB-91D8-63385025D329}"/>
          </ac:picMkLst>
        </pc:picChg>
      </pc:sldChg>
      <pc:sldChg chg="addSp delSp modSp">
        <pc:chgData name="Jeremy Thompson" userId="" providerId="" clId="Web-{76E5FB6C-FFAA-46EF-A164-FDA240FC060A}" dt="2024-05-20T18:15:10.531" v="280" actId="1076"/>
        <pc:sldMkLst>
          <pc:docMk/>
          <pc:sldMk cId="1706149883" sldId="2147376205"/>
        </pc:sldMkLst>
        <pc:picChg chg="add mod">
          <ac:chgData name="Jeremy Thompson" userId="" providerId="" clId="Web-{76E5FB6C-FFAA-46EF-A164-FDA240FC060A}" dt="2024-05-20T18:06:16.986" v="226" actId="14100"/>
          <ac:picMkLst>
            <pc:docMk/>
            <pc:sldMk cId="1706149883" sldId="2147376205"/>
            <ac:picMk id="2" creationId="{16756F32-574B-8EA2-8BF4-323265B91A14}"/>
          </ac:picMkLst>
        </pc:picChg>
        <pc:picChg chg="del">
          <ac:chgData name="Jeremy Thompson" userId="" providerId="" clId="Web-{76E5FB6C-FFAA-46EF-A164-FDA240FC060A}" dt="2024-05-20T18:03:38.888" v="210"/>
          <ac:picMkLst>
            <pc:docMk/>
            <pc:sldMk cId="1706149883" sldId="2147376205"/>
            <ac:picMk id="3" creationId="{BAB81E04-4570-DB0A-7B09-FB423AF29354}"/>
          </ac:picMkLst>
        </pc:picChg>
        <pc:picChg chg="add del mod">
          <ac:chgData name="Jeremy Thompson" userId="" providerId="" clId="Web-{76E5FB6C-FFAA-46EF-A164-FDA240FC060A}" dt="2024-05-20T18:05:51.235" v="219"/>
          <ac:picMkLst>
            <pc:docMk/>
            <pc:sldMk cId="1706149883" sldId="2147376205"/>
            <ac:picMk id="5" creationId="{DC473DE8-BBFF-CFE2-C06A-338FB7170150}"/>
          </ac:picMkLst>
        </pc:picChg>
        <pc:picChg chg="add mod">
          <ac:chgData name="Jeremy Thompson" userId="" providerId="" clId="Web-{76E5FB6C-FFAA-46EF-A164-FDA240FC060A}" dt="2024-05-20T18:06:20.049" v="227" actId="1076"/>
          <ac:picMkLst>
            <pc:docMk/>
            <pc:sldMk cId="1706149883" sldId="2147376205"/>
            <ac:picMk id="6" creationId="{FACEEDAA-038D-1A8A-3ACC-0BEFFE58CBA4}"/>
          </ac:picMkLst>
        </pc:picChg>
        <pc:picChg chg="add mod">
          <ac:chgData name="Jeremy Thompson" userId="" providerId="" clId="Web-{76E5FB6C-FFAA-46EF-A164-FDA240FC060A}" dt="2024-05-20T18:11:54.823" v="235" actId="1076"/>
          <ac:picMkLst>
            <pc:docMk/>
            <pc:sldMk cId="1706149883" sldId="2147376205"/>
            <ac:picMk id="7" creationId="{4EE9295F-BA4C-4160-4E37-8639D717981A}"/>
          </ac:picMkLst>
        </pc:picChg>
        <pc:picChg chg="add mod">
          <ac:chgData name="Jeremy Thompson" userId="" providerId="" clId="Web-{76E5FB6C-FFAA-46EF-A164-FDA240FC060A}" dt="2024-05-20T18:11:54.839" v="236" actId="1076"/>
          <ac:picMkLst>
            <pc:docMk/>
            <pc:sldMk cId="1706149883" sldId="2147376205"/>
            <ac:picMk id="8" creationId="{4DCF0B5E-1CFA-4CF6-2B3F-E07FC57AEE3C}"/>
          </ac:picMkLst>
        </pc:picChg>
        <pc:picChg chg="add mod">
          <ac:chgData name="Jeremy Thompson" userId="" providerId="" clId="Web-{76E5FB6C-FFAA-46EF-A164-FDA240FC060A}" dt="2024-05-20T18:15:10.500" v="279" actId="1076"/>
          <ac:picMkLst>
            <pc:docMk/>
            <pc:sldMk cId="1706149883" sldId="2147376205"/>
            <ac:picMk id="9" creationId="{191B28AF-00E6-1184-D5E0-14C924740EA5}"/>
          </ac:picMkLst>
        </pc:picChg>
        <pc:picChg chg="add mod">
          <ac:chgData name="Jeremy Thompson" userId="" providerId="" clId="Web-{76E5FB6C-FFAA-46EF-A164-FDA240FC060A}" dt="2024-05-20T18:15:10.531" v="280" actId="1076"/>
          <ac:picMkLst>
            <pc:docMk/>
            <pc:sldMk cId="1706149883" sldId="2147376205"/>
            <ac:picMk id="10" creationId="{5D474314-EC20-FB7C-A80E-B9C5754E93C4}"/>
          </ac:picMkLst>
        </pc:picChg>
        <pc:picChg chg="add mod">
          <ac:chgData name="Jeremy Thompson" userId="" providerId="" clId="Web-{76E5FB6C-FFAA-46EF-A164-FDA240FC060A}" dt="2024-05-20T18:15:07.672" v="277" actId="1076"/>
          <ac:picMkLst>
            <pc:docMk/>
            <pc:sldMk cId="1706149883" sldId="2147376205"/>
            <ac:picMk id="11" creationId="{E6D1F66A-57E9-A1CF-F230-AC2898AE9E62}"/>
          </ac:picMkLst>
        </pc:picChg>
        <pc:picChg chg="add mod">
          <ac:chgData name="Jeremy Thompson" userId="" providerId="" clId="Web-{76E5FB6C-FFAA-46EF-A164-FDA240FC060A}" dt="2024-05-20T18:15:07.688" v="278" actId="1076"/>
          <ac:picMkLst>
            <pc:docMk/>
            <pc:sldMk cId="1706149883" sldId="2147376205"/>
            <ac:picMk id="12" creationId="{CBF1D613-DCEB-9921-DD28-3131F7CF0CD6}"/>
          </ac:picMkLst>
        </pc:picChg>
        <pc:picChg chg="add mod">
          <ac:chgData name="Jeremy Thompson" userId="" providerId="" clId="Web-{76E5FB6C-FFAA-46EF-A164-FDA240FC060A}" dt="2024-05-20T18:15:02.969" v="275" actId="1076"/>
          <ac:picMkLst>
            <pc:docMk/>
            <pc:sldMk cId="1706149883" sldId="2147376205"/>
            <ac:picMk id="13" creationId="{E37AB5BE-6BAE-8559-70A3-BC050CBE22EA}"/>
          </ac:picMkLst>
        </pc:picChg>
        <pc:picChg chg="add mod">
          <ac:chgData name="Jeremy Thompson" userId="" providerId="" clId="Web-{76E5FB6C-FFAA-46EF-A164-FDA240FC060A}" dt="2024-05-20T18:15:02.984" v="276" actId="1076"/>
          <ac:picMkLst>
            <pc:docMk/>
            <pc:sldMk cId="1706149883" sldId="2147376205"/>
            <ac:picMk id="14" creationId="{966C29B4-0CF4-AA4C-11D4-3D1A0F3BC1A0}"/>
          </ac:picMkLst>
        </pc:picChg>
      </pc:sldChg>
      <pc:sldChg chg="addSp delSp modSp">
        <pc:chgData name="Jeremy Thompson" userId="" providerId="" clId="Web-{76E5FB6C-FFAA-46EF-A164-FDA240FC060A}" dt="2024-05-20T18:20:35.446" v="342" actId="1076"/>
        <pc:sldMkLst>
          <pc:docMk/>
          <pc:sldMk cId="2502959997" sldId="2147376206"/>
        </pc:sldMkLst>
        <pc:picChg chg="add mod">
          <ac:chgData name="Jeremy Thompson" userId="" providerId="" clId="Web-{76E5FB6C-FFAA-46EF-A164-FDA240FC060A}" dt="2024-05-20T18:17:00.378" v="296" actId="1076"/>
          <ac:picMkLst>
            <pc:docMk/>
            <pc:sldMk cId="2502959997" sldId="2147376206"/>
            <ac:picMk id="2" creationId="{B93B34B6-8E14-6647-F53C-F288734C4BEB}"/>
          </ac:picMkLst>
        </pc:picChg>
        <pc:picChg chg="del">
          <ac:chgData name="Jeremy Thompson" userId="" providerId="" clId="Web-{76E5FB6C-FFAA-46EF-A164-FDA240FC060A}" dt="2024-05-20T18:15:30.969" v="281"/>
          <ac:picMkLst>
            <pc:docMk/>
            <pc:sldMk cId="2502959997" sldId="2147376206"/>
            <ac:picMk id="3" creationId="{65A5FB9C-09C0-1AF6-7412-A98D1A0E4CC3}"/>
          </ac:picMkLst>
        </pc:picChg>
        <pc:picChg chg="add mod">
          <ac:chgData name="Jeremy Thompson" userId="" providerId="" clId="Web-{76E5FB6C-FFAA-46EF-A164-FDA240FC060A}" dt="2024-05-20T18:17:00.409" v="297" actId="1076"/>
          <ac:picMkLst>
            <pc:docMk/>
            <pc:sldMk cId="2502959997" sldId="2147376206"/>
            <ac:picMk id="5" creationId="{4B135350-3EA3-2720-48C7-2D0413C60ED2}"/>
          </ac:picMkLst>
        </pc:picChg>
        <pc:picChg chg="add mod">
          <ac:chgData name="Jeremy Thompson" userId="" providerId="" clId="Web-{76E5FB6C-FFAA-46EF-A164-FDA240FC060A}" dt="2024-05-20T18:17:00.425" v="298" actId="1076"/>
          <ac:picMkLst>
            <pc:docMk/>
            <pc:sldMk cId="2502959997" sldId="2147376206"/>
            <ac:picMk id="6" creationId="{2138CE7B-1BB0-940E-D0AF-9A65568F3385}"/>
          </ac:picMkLst>
        </pc:picChg>
        <pc:picChg chg="add mod">
          <ac:chgData name="Jeremy Thompson" userId="" providerId="" clId="Web-{76E5FB6C-FFAA-46EF-A164-FDA240FC060A}" dt="2024-05-20T18:17:51.332" v="309" actId="1076"/>
          <ac:picMkLst>
            <pc:docMk/>
            <pc:sldMk cId="2502959997" sldId="2147376206"/>
            <ac:picMk id="7" creationId="{076BCDBC-54C4-F440-CAEF-C1A7A24A5625}"/>
          </ac:picMkLst>
        </pc:picChg>
        <pc:picChg chg="add mod">
          <ac:chgData name="Jeremy Thompson" userId="" providerId="" clId="Web-{76E5FB6C-FFAA-46EF-A164-FDA240FC060A}" dt="2024-05-20T18:17:51.332" v="310" actId="1076"/>
          <ac:picMkLst>
            <pc:docMk/>
            <pc:sldMk cId="2502959997" sldId="2147376206"/>
            <ac:picMk id="8" creationId="{33A6E9EB-4DA2-1735-23C4-510D42FD5752}"/>
          </ac:picMkLst>
        </pc:picChg>
        <pc:picChg chg="add mod">
          <ac:chgData name="Jeremy Thompson" userId="" providerId="" clId="Web-{76E5FB6C-FFAA-46EF-A164-FDA240FC060A}" dt="2024-05-20T18:18:52.131" v="320" actId="1076"/>
          <ac:picMkLst>
            <pc:docMk/>
            <pc:sldMk cId="2502959997" sldId="2147376206"/>
            <ac:picMk id="9" creationId="{CC7B3B83-B0FE-44E6-1FAF-15C3D176F93A}"/>
          </ac:picMkLst>
        </pc:picChg>
        <pc:picChg chg="add mod">
          <ac:chgData name="Jeremy Thompson" userId="" providerId="" clId="Web-{76E5FB6C-FFAA-46EF-A164-FDA240FC060A}" dt="2024-05-20T18:18:52.131" v="321" actId="1076"/>
          <ac:picMkLst>
            <pc:docMk/>
            <pc:sldMk cId="2502959997" sldId="2147376206"/>
            <ac:picMk id="10" creationId="{DDC18BD5-1D08-C307-2D1C-4C23553F0F46}"/>
          </ac:picMkLst>
        </pc:picChg>
        <pc:picChg chg="add mod">
          <ac:chgData name="Jeremy Thompson" userId="" providerId="" clId="Web-{76E5FB6C-FFAA-46EF-A164-FDA240FC060A}" dt="2024-05-20T18:19:58.633" v="334" actId="1076"/>
          <ac:picMkLst>
            <pc:docMk/>
            <pc:sldMk cId="2502959997" sldId="2147376206"/>
            <ac:picMk id="11" creationId="{DB1185EE-20A5-51CF-7028-D64A1C2943FD}"/>
          </ac:picMkLst>
        </pc:picChg>
        <pc:picChg chg="add mod">
          <ac:chgData name="Jeremy Thompson" userId="" providerId="" clId="Web-{76E5FB6C-FFAA-46EF-A164-FDA240FC060A}" dt="2024-05-20T18:19:55.289" v="332" actId="1076"/>
          <ac:picMkLst>
            <pc:docMk/>
            <pc:sldMk cId="2502959997" sldId="2147376206"/>
            <ac:picMk id="12" creationId="{1AB23E6E-454E-5D2E-C0E7-5B5B4DD77D0C}"/>
          </ac:picMkLst>
        </pc:picChg>
        <pc:picChg chg="add mod">
          <ac:chgData name="Jeremy Thompson" userId="" providerId="" clId="Web-{76E5FB6C-FFAA-46EF-A164-FDA240FC060A}" dt="2024-05-20T18:20:18.196" v="338" actId="1076"/>
          <ac:picMkLst>
            <pc:docMk/>
            <pc:sldMk cId="2502959997" sldId="2147376206"/>
            <ac:picMk id="13" creationId="{2FA51333-0EB6-B3B3-728C-6977AA7C96D7}"/>
          </ac:picMkLst>
        </pc:picChg>
        <pc:picChg chg="add mod">
          <ac:chgData name="Jeremy Thompson" userId="" providerId="" clId="Web-{76E5FB6C-FFAA-46EF-A164-FDA240FC060A}" dt="2024-05-20T18:20:35.446" v="342" actId="1076"/>
          <ac:picMkLst>
            <pc:docMk/>
            <pc:sldMk cId="2502959997" sldId="2147376206"/>
            <ac:picMk id="14" creationId="{489B1D2C-900D-DCE2-6C85-B5A3A0238335}"/>
          </ac:picMkLst>
        </pc:picChg>
      </pc:sldChg>
      <pc:sldChg chg="addSp delSp modSp add replId">
        <pc:chgData name="Jeremy Thompson" userId="" providerId="" clId="Web-{76E5FB6C-FFAA-46EF-A164-FDA240FC060A}" dt="2024-05-20T18:29:37.835" v="430" actId="1076"/>
        <pc:sldMkLst>
          <pc:docMk/>
          <pc:sldMk cId="2314970038" sldId="2147376244"/>
        </pc:sldMkLst>
        <pc:picChg chg="del">
          <ac:chgData name="Jeremy Thompson" userId="" providerId="" clId="Web-{76E5FB6C-FFAA-46EF-A164-FDA240FC060A}" dt="2024-05-20T18:20:53.087" v="354"/>
          <ac:picMkLst>
            <pc:docMk/>
            <pc:sldMk cId="2314970038" sldId="2147376244"/>
            <ac:picMk id="2" creationId="{B93B34B6-8E14-6647-F53C-F288734C4BEB}"/>
          </ac:picMkLst>
        </pc:picChg>
        <pc:picChg chg="add del mod">
          <ac:chgData name="Jeremy Thompson" userId="" providerId="" clId="Web-{76E5FB6C-FFAA-46EF-A164-FDA240FC060A}" dt="2024-05-20T18:25:59.767" v="374"/>
          <ac:picMkLst>
            <pc:docMk/>
            <pc:sldMk cId="2314970038" sldId="2147376244"/>
            <ac:picMk id="3" creationId="{B5AD222D-69A1-C21E-AF62-2C6852A095EB}"/>
          </ac:picMkLst>
        </pc:picChg>
        <pc:picChg chg="del">
          <ac:chgData name="Jeremy Thompson" userId="" providerId="" clId="Web-{76E5FB6C-FFAA-46EF-A164-FDA240FC060A}" dt="2024-05-20T18:20:53.087" v="353"/>
          <ac:picMkLst>
            <pc:docMk/>
            <pc:sldMk cId="2314970038" sldId="2147376244"/>
            <ac:picMk id="5" creationId="{4B135350-3EA3-2720-48C7-2D0413C60ED2}"/>
          </ac:picMkLst>
        </pc:picChg>
        <pc:picChg chg="del">
          <ac:chgData name="Jeremy Thompson" userId="" providerId="" clId="Web-{76E5FB6C-FFAA-46EF-A164-FDA240FC060A}" dt="2024-05-20T18:20:53.087" v="352"/>
          <ac:picMkLst>
            <pc:docMk/>
            <pc:sldMk cId="2314970038" sldId="2147376244"/>
            <ac:picMk id="6" creationId="{2138CE7B-1BB0-940E-D0AF-9A65568F3385}"/>
          </ac:picMkLst>
        </pc:picChg>
        <pc:picChg chg="del">
          <ac:chgData name="Jeremy Thompson" userId="" providerId="" clId="Web-{76E5FB6C-FFAA-46EF-A164-FDA240FC060A}" dt="2024-05-20T18:20:53.087" v="351"/>
          <ac:picMkLst>
            <pc:docMk/>
            <pc:sldMk cId="2314970038" sldId="2147376244"/>
            <ac:picMk id="7" creationId="{076BCDBC-54C4-F440-CAEF-C1A7A24A5625}"/>
          </ac:picMkLst>
        </pc:picChg>
        <pc:picChg chg="del">
          <ac:chgData name="Jeremy Thompson" userId="" providerId="" clId="Web-{76E5FB6C-FFAA-46EF-A164-FDA240FC060A}" dt="2024-05-20T18:20:53.087" v="350"/>
          <ac:picMkLst>
            <pc:docMk/>
            <pc:sldMk cId="2314970038" sldId="2147376244"/>
            <ac:picMk id="8" creationId="{33A6E9EB-4DA2-1735-23C4-510D42FD5752}"/>
          </ac:picMkLst>
        </pc:picChg>
        <pc:picChg chg="del">
          <ac:chgData name="Jeremy Thompson" userId="" providerId="" clId="Web-{76E5FB6C-FFAA-46EF-A164-FDA240FC060A}" dt="2024-05-20T18:20:53.087" v="349"/>
          <ac:picMkLst>
            <pc:docMk/>
            <pc:sldMk cId="2314970038" sldId="2147376244"/>
            <ac:picMk id="9" creationId="{CC7B3B83-B0FE-44E6-1FAF-15C3D176F93A}"/>
          </ac:picMkLst>
        </pc:picChg>
        <pc:picChg chg="del">
          <ac:chgData name="Jeremy Thompson" userId="" providerId="" clId="Web-{76E5FB6C-FFAA-46EF-A164-FDA240FC060A}" dt="2024-05-20T18:20:53.087" v="348"/>
          <ac:picMkLst>
            <pc:docMk/>
            <pc:sldMk cId="2314970038" sldId="2147376244"/>
            <ac:picMk id="10" creationId="{DDC18BD5-1D08-C307-2D1C-4C23553F0F46}"/>
          </ac:picMkLst>
        </pc:picChg>
        <pc:picChg chg="del">
          <ac:chgData name="Jeremy Thompson" userId="" providerId="" clId="Web-{76E5FB6C-FFAA-46EF-A164-FDA240FC060A}" dt="2024-05-20T18:20:53.087" v="347"/>
          <ac:picMkLst>
            <pc:docMk/>
            <pc:sldMk cId="2314970038" sldId="2147376244"/>
            <ac:picMk id="11" creationId="{DB1185EE-20A5-51CF-7028-D64A1C2943FD}"/>
          </ac:picMkLst>
        </pc:picChg>
        <pc:picChg chg="del">
          <ac:chgData name="Jeremy Thompson" userId="" providerId="" clId="Web-{76E5FB6C-FFAA-46EF-A164-FDA240FC060A}" dt="2024-05-20T18:20:53.087" v="346"/>
          <ac:picMkLst>
            <pc:docMk/>
            <pc:sldMk cId="2314970038" sldId="2147376244"/>
            <ac:picMk id="12" creationId="{1AB23E6E-454E-5D2E-C0E7-5B5B4DD77D0C}"/>
          </ac:picMkLst>
        </pc:picChg>
        <pc:picChg chg="del">
          <ac:chgData name="Jeremy Thompson" userId="" providerId="" clId="Web-{76E5FB6C-FFAA-46EF-A164-FDA240FC060A}" dt="2024-05-20T18:20:53.087" v="345"/>
          <ac:picMkLst>
            <pc:docMk/>
            <pc:sldMk cId="2314970038" sldId="2147376244"/>
            <ac:picMk id="13" creationId="{2FA51333-0EB6-B3B3-728C-6977AA7C96D7}"/>
          </ac:picMkLst>
        </pc:picChg>
        <pc:picChg chg="del">
          <ac:chgData name="Jeremy Thompson" userId="" providerId="" clId="Web-{76E5FB6C-FFAA-46EF-A164-FDA240FC060A}" dt="2024-05-20T18:20:53.087" v="344"/>
          <ac:picMkLst>
            <pc:docMk/>
            <pc:sldMk cId="2314970038" sldId="2147376244"/>
            <ac:picMk id="14" creationId="{489B1D2C-900D-DCE2-6C85-B5A3A0238335}"/>
          </ac:picMkLst>
        </pc:picChg>
        <pc:picChg chg="add mod">
          <ac:chgData name="Jeremy Thompson" userId="" providerId="" clId="Web-{76E5FB6C-FFAA-46EF-A164-FDA240FC060A}" dt="2024-05-20T18:26:51.737" v="388" actId="1076"/>
          <ac:picMkLst>
            <pc:docMk/>
            <pc:sldMk cId="2314970038" sldId="2147376244"/>
            <ac:picMk id="15" creationId="{0D7748BE-DD8A-3DE3-C437-79E5E2853DBB}"/>
          </ac:picMkLst>
        </pc:picChg>
        <pc:picChg chg="add mod">
          <ac:chgData name="Jeremy Thompson" userId="" providerId="" clId="Web-{76E5FB6C-FFAA-46EF-A164-FDA240FC060A}" dt="2024-05-20T18:26:51.753" v="389" actId="1076"/>
          <ac:picMkLst>
            <pc:docMk/>
            <pc:sldMk cId="2314970038" sldId="2147376244"/>
            <ac:picMk id="16" creationId="{C119A966-1AE5-BC66-E199-6661A9D06EDB}"/>
          </ac:picMkLst>
        </pc:picChg>
        <pc:picChg chg="add mod">
          <ac:chgData name="Jeremy Thompson" userId="" providerId="" clId="Web-{76E5FB6C-FFAA-46EF-A164-FDA240FC060A}" dt="2024-05-20T18:26:51.768" v="390" actId="1076"/>
          <ac:picMkLst>
            <pc:docMk/>
            <pc:sldMk cId="2314970038" sldId="2147376244"/>
            <ac:picMk id="17" creationId="{DE1347F3-B231-0144-F5CC-B04C9B6AE4EA}"/>
          </ac:picMkLst>
        </pc:picChg>
        <pc:picChg chg="add mod">
          <ac:chgData name="Jeremy Thompson" userId="" providerId="" clId="Web-{76E5FB6C-FFAA-46EF-A164-FDA240FC060A}" dt="2024-05-20T18:29:37.804" v="428" actId="1076"/>
          <ac:picMkLst>
            <pc:docMk/>
            <pc:sldMk cId="2314970038" sldId="2147376244"/>
            <ac:picMk id="18" creationId="{67DA013A-9637-7B09-B083-296A2F265FDD}"/>
          </ac:picMkLst>
        </pc:picChg>
        <pc:picChg chg="add mod">
          <ac:chgData name="Jeremy Thompson" userId="" providerId="" clId="Web-{76E5FB6C-FFAA-46EF-A164-FDA240FC060A}" dt="2024-05-20T18:29:37.835" v="429" actId="1076"/>
          <ac:picMkLst>
            <pc:docMk/>
            <pc:sldMk cId="2314970038" sldId="2147376244"/>
            <ac:picMk id="19" creationId="{B1AF3267-A64D-EC2A-8A2C-CF456D257786}"/>
          </ac:picMkLst>
        </pc:picChg>
        <pc:picChg chg="add mod">
          <ac:chgData name="Jeremy Thompson" userId="" providerId="" clId="Web-{76E5FB6C-FFAA-46EF-A164-FDA240FC060A}" dt="2024-05-20T18:29:37.835" v="430" actId="1076"/>
          <ac:picMkLst>
            <pc:docMk/>
            <pc:sldMk cId="2314970038" sldId="2147376244"/>
            <ac:picMk id="20" creationId="{0B1063A7-631B-A305-9617-7A6898C1F9D8}"/>
          </ac:picMkLst>
        </pc:picChg>
        <pc:picChg chg="add mod">
          <ac:chgData name="Jeremy Thompson" userId="" providerId="" clId="Web-{76E5FB6C-FFAA-46EF-A164-FDA240FC060A}" dt="2024-05-20T18:29:33.273" v="426" actId="1076"/>
          <ac:picMkLst>
            <pc:docMk/>
            <pc:sldMk cId="2314970038" sldId="2147376244"/>
            <ac:picMk id="21" creationId="{47AA9544-E6B3-4AD3-7A4D-EAFD6673ACB2}"/>
          </ac:picMkLst>
        </pc:picChg>
        <pc:picChg chg="add mod">
          <ac:chgData name="Jeremy Thompson" userId="" providerId="" clId="Web-{76E5FB6C-FFAA-46EF-A164-FDA240FC060A}" dt="2024-05-20T18:29:33.288" v="427" actId="1076"/>
          <ac:picMkLst>
            <pc:docMk/>
            <pc:sldMk cId="2314970038" sldId="2147376244"/>
            <ac:picMk id="22" creationId="{39340FE6-F258-D6E3-9102-5BFD4C31B87A}"/>
          </ac:picMkLst>
        </pc:picChg>
        <pc:picChg chg="add mod">
          <ac:chgData name="Jeremy Thompson" userId="" providerId="" clId="Web-{76E5FB6C-FFAA-46EF-A164-FDA240FC060A}" dt="2024-05-20T18:29:24.663" v="424" actId="1076"/>
          <ac:picMkLst>
            <pc:docMk/>
            <pc:sldMk cId="2314970038" sldId="2147376244"/>
            <ac:picMk id="23" creationId="{CF415FE6-01A9-FDFC-5317-FA5223DBF35E}"/>
          </ac:picMkLst>
        </pc:picChg>
        <pc:picChg chg="add mod">
          <ac:chgData name="Jeremy Thompson" userId="" providerId="" clId="Web-{76E5FB6C-FFAA-46EF-A164-FDA240FC060A}" dt="2024-05-20T18:29:28.491" v="425" actId="1076"/>
          <ac:picMkLst>
            <pc:docMk/>
            <pc:sldMk cId="2314970038" sldId="2147376244"/>
            <ac:picMk id="24" creationId="{AA1C39DA-1DCC-20E0-8F2E-D1CB56F7C77B}"/>
          </ac:picMkLst>
        </pc:picChg>
      </pc:sldChg>
    </pc:docChg>
  </pc:docChgLst>
  <pc:docChgLst>
    <pc:chgData name="Jeremy Thompson" clId="Web-{CD7B4A19-A495-4317-B5A3-F34C3541C8C8}"/>
    <pc:docChg chg="modSld">
      <pc:chgData name="Jeremy Thompson" userId="" providerId="" clId="Web-{CD7B4A19-A495-4317-B5A3-F34C3541C8C8}" dt="2024-05-20T15:10:06.407" v="46" actId="20577"/>
      <pc:docMkLst>
        <pc:docMk/>
      </pc:docMkLst>
      <pc:sldChg chg="addSp delSp modSp">
        <pc:chgData name="Jeremy Thompson" userId="" providerId="" clId="Web-{CD7B4A19-A495-4317-B5A3-F34C3541C8C8}" dt="2024-05-20T15:05:26.917" v="10" actId="1076"/>
        <pc:sldMkLst>
          <pc:docMk/>
          <pc:sldMk cId="4146439103" sldId="271"/>
        </pc:sldMkLst>
        <pc:picChg chg="add mod">
          <ac:chgData name="Jeremy Thompson" userId="" providerId="" clId="Web-{CD7B4A19-A495-4317-B5A3-F34C3541C8C8}" dt="2024-05-20T15:05:26.917" v="10" actId="1076"/>
          <ac:picMkLst>
            <pc:docMk/>
            <pc:sldMk cId="4146439103" sldId="271"/>
            <ac:picMk id="2" creationId="{957A24A7-1798-CB38-60C6-257C5D20F342}"/>
          </ac:picMkLst>
        </pc:picChg>
        <pc:picChg chg="del">
          <ac:chgData name="Jeremy Thompson" userId="" providerId="" clId="Web-{CD7B4A19-A495-4317-B5A3-F34C3541C8C8}" dt="2024-05-20T15:04:34.525" v="0"/>
          <ac:picMkLst>
            <pc:docMk/>
            <pc:sldMk cId="4146439103" sldId="271"/>
            <ac:picMk id="5" creationId="{C9734B54-3899-1C01-5FBB-F3384259278B}"/>
          </ac:picMkLst>
        </pc:picChg>
      </pc:sldChg>
      <pc:sldChg chg="modSp">
        <pc:chgData name="Jeremy Thompson" userId="" providerId="" clId="Web-{CD7B4A19-A495-4317-B5A3-F34C3541C8C8}" dt="2024-05-20T15:10:06.407" v="46" actId="20577"/>
        <pc:sldMkLst>
          <pc:docMk/>
          <pc:sldMk cId="3689931780" sldId="429"/>
        </pc:sldMkLst>
        <pc:spChg chg="mod">
          <ac:chgData name="Jeremy Thompson" userId="" providerId="" clId="Web-{CD7B4A19-A495-4317-B5A3-F34C3541C8C8}" dt="2024-05-20T15:07:22.888" v="40" actId="1076"/>
          <ac:spMkLst>
            <pc:docMk/>
            <pc:sldMk cId="3689931780" sldId="429"/>
            <ac:spMk id="5" creationId="{6FA62EFF-99C4-8B65-FD69-31A217F2E1B8}"/>
          </ac:spMkLst>
        </pc:spChg>
        <pc:spChg chg="mod">
          <ac:chgData name="Jeremy Thompson" userId="" providerId="" clId="Web-{CD7B4A19-A495-4317-B5A3-F34C3541C8C8}" dt="2024-05-20T15:10:06.407" v="46" actId="20577"/>
          <ac:spMkLst>
            <pc:docMk/>
            <pc:sldMk cId="3689931780" sldId="429"/>
            <ac:spMk id="6" creationId="{BC15C265-0287-9A83-101F-AAA001BAA3C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13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94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857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912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0563"/>
            <a:ext cx="6143625" cy="3455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29-30</a:t>
            </a:r>
            <a:r>
              <a:rPr lang="en-US" baseline="30000" dirty="0"/>
              <a:t>th</a:t>
            </a:r>
            <a:r>
              <a:rPr lang="en-US" dirty="0"/>
              <a:t> of October, Renaissance Marriot Nationals</a:t>
            </a:r>
          </a:p>
        </p:txBody>
      </p:sp>
    </p:spTree>
    <p:extLst>
      <p:ext uri="{BB962C8B-B14F-4D97-AF65-F5344CB8AC3E}">
        <p14:creationId xmlns:p14="http://schemas.microsoft.com/office/powerpoint/2010/main" val="362035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A828DEB9-686D-2F42-90B0-9207D61B012A}"/>
              </a:ext>
            </a:extLst>
          </p:cNvPr>
          <p:cNvSpPr/>
          <p:nvPr userDrawn="1"/>
        </p:nvSpPr>
        <p:spPr>
          <a:xfrm rot="20838404">
            <a:off x="-1090419" y="-1964560"/>
            <a:ext cx="14404036" cy="6401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00" y="0"/>
                </a:lnTo>
                <a:lnTo>
                  <a:pt x="21600" y="0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E86F8A79-84BC-F84F-ADBE-870FF41372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F568DAE-A073-F044-B77D-F98A8ED6D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57" y="44208"/>
            <a:ext cx="1811979" cy="914368"/>
          </a:xfrm>
          <a:prstGeom prst="rect">
            <a:avLst/>
          </a:prstGeom>
        </p:spPr>
      </p:pic>
      <p:sp>
        <p:nvSpPr>
          <p:cNvPr id="15" name="Triangle">
            <a:extLst>
              <a:ext uri="{FF2B5EF4-FFF2-40B4-BE49-F238E27FC236}">
                <a16:creationId xmlns:a16="http://schemas.microsoft.com/office/drawing/2014/main" id="{41A30FFD-CC7B-124D-8990-F6CD096E3CA7}"/>
              </a:ext>
            </a:extLst>
          </p:cNvPr>
          <p:cNvSpPr/>
          <p:nvPr userDrawn="1"/>
        </p:nvSpPr>
        <p:spPr>
          <a:xfrm>
            <a:off x="5424485" y="3157535"/>
            <a:ext cx="6898142" cy="2467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0"/>
                </a:moveTo>
                <a:lnTo>
                  <a:pt x="0" y="21600"/>
                </a:lnTo>
                <a:lnTo>
                  <a:pt x="21600" y="9898"/>
                </a:lnTo>
                <a:lnTo>
                  <a:pt x="2147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9DC3E08-34B0-FF48-89E5-F0CD4833B4E0}"/>
              </a:ext>
            </a:extLst>
          </p:cNvPr>
          <p:cNvSpPr/>
          <p:nvPr userDrawn="1"/>
        </p:nvSpPr>
        <p:spPr>
          <a:xfrm>
            <a:off x="-530942" y="4042793"/>
            <a:ext cx="9409471" cy="2979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60" y="21386"/>
                </a:moveTo>
                <a:lnTo>
                  <a:pt x="0" y="21386"/>
                </a:lnTo>
                <a:cubicBezTo>
                  <a:pt x="1" y="18979"/>
                  <a:pt x="1" y="16573"/>
                  <a:pt x="2" y="14166"/>
                </a:cubicBezTo>
                <a:lnTo>
                  <a:pt x="21600" y="0"/>
                </a:lnTo>
                <a:lnTo>
                  <a:pt x="3995" y="21600"/>
                </a:lnTo>
                <a:lnTo>
                  <a:pt x="3860" y="21386"/>
                </a:lnTo>
                <a:close/>
              </a:path>
            </a:pathLst>
          </a:custGeom>
          <a:solidFill>
            <a:srgbClr val="91000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22B8A-CE32-DD43-938E-A58172C9545F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BC98DD5-C530-2111-0E32-1B462272D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6638" y="356980"/>
            <a:ext cx="7883525" cy="8016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3E5247A-1DCC-4B37-CA39-0D95A076D9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652466"/>
            <a:ext cx="10734675" cy="38465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7803033-0F6D-5379-A4EC-7A460A2B5D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8" y="6199741"/>
            <a:ext cx="2222640" cy="391108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391A07AD-BE6B-4EDD-ADAD-EEB1E705DC5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4726C-4120-3370-140E-192A40715D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6632" y="1377324"/>
            <a:ext cx="6961212" cy="47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9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758625" y="5605425"/>
            <a:ext cx="3158490" cy="1243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3" name="Object Placeholder">
            <a:extLst>
              <a:ext uri="{FF2B5EF4-FFF2-40B4-BE49-F238E27FC236}">
                <a16:creationId xmlns:a16="http://schemas.microsoft.com/office/drawing/2014/main" id="{1CED8DA0-6C66-0B41-965A-B5F8CEC59E5D}"/>
              </a:ext>
            </a:extLst>
          </p:cNvPr>
          <p:cNvSpPr txBox="1">
            <a:spLocks noGrp="1"/>
          </p:cNvSpPr>
          <p:nvPr>
            <p:ph idx="3" hasCustomPrompt="1"/>
          </p:nvPr>
        </p:nvSpPr>
        <p:spPr>
          <a:xfrm>
            <a:off x="920505" y="1171919"/>
            <a:ext cx="10376401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8DC94D-B716-8F49-A8B3-7F99B5E0B9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796649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7000207" y="1989800"/>
            <a:ext cx="2860896" cy="2860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2" name="Group">
            <a:extLst>
              <a:ext uri="{FF2B5EF4-FFF2-40B4-BE49-F238E27FC236}">
                <a16:creationId xmlns:a16="http://schemas.microsoft.com/office/drawing/2014/main" id="{E25548DC-BC20-B749-8686-FC2B1C607C56}"/>
              </a:ext>
            </a:extLst>
          </p:cNvPr>
          <p:cNvGrpSpPr/>
          <p:nvPr userDrawn="1"/>
        </p:nvGrpSpPr>
        <p:grpSpPr>
          <a:xfrm>
            <a:off x="9030346" y="3429000"/>
            <a:ext cx="1479429" cy="1429230"/>
            <a:chOff x="0" y="0"/>
            <a:chExt cx="1443037" cy="1838325"/>
          </a:xfrm>
        </p:grpSpPr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D09D7190-3575-404B-B967-62E71CE4EE1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Triangle">
              <a:extLst>
                <a:ext uri="{FF2B5EF4-FFF2-40B4-BE49-F238E27FC236}">
                  <a16:creationId xmlns:a16="http://schemas.microsoft.com/office/drawing/2014/main" id="{7BDDFED2-2281-BD4D-B19A-65BF66F54F1F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7084384" y="2050593"/>
            <a:ext cx="2724447" cy="267000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61938" y="2128788"/>
            <a:ext cx="2569351" cy="2480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9BC19-CE55-6843-AF40-E5383C26BEBA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D418C4B3-D9B8-4E48-A414-21CE58F7B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4836334D-A871-6447-87E9-8AF13F8D6D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B3A9C-ABE0-CB49-BC7D-AF11668D24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413" y="1958975"/>
            <a:ext cx="5553075" cy="288607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CBA001B-619C-8549-9684-8C82F257A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975405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D6550899-F6ED-0943-82B7-316A60A20C4D}"/>
              </a:ext>
            </a:extLst>
          </p:cNvPr>
          <p:cNvSpPr/>
          <p:nvPr userDrawn="1"/>
        </p:nvSpPr>
        <p:spPr>
          <a:xfrm rot="10800000" flipV="1">
            <a:off x="277749" y="2474113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3368068" y="2462270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6569747" y="246922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6" name="Group">
            <a:extLst>
              <a:ext uri="{FF2B5EF4-FFF2-40B4-BE49-F238E27FC236}">
                <a16:creationId xmlns:a16="http://schemas.microsoft.com/office/drawing/2014/main" id="{74A6BF30-3C3F-B64A-BBF7-E878F1CC8369}"/>
              </a:ext>
            </a:extLst>
          </p:cNvPr>
          <p:cNvGrpSpPr/>
          <p:nvPr userDrawn="1"/>
        </p:nvGrpSpPr>
        <p:grpSpPr>
          <a:xfrm>
            <a:off x="7920173" y="3199416"/>
            <a:ext cx="875744" cy="1115634"/>
            <a:chOff x="0" y="0"/>
            <a:chExt cx="1443037" cy="1838325"/>
          </a:xfrm>
        </p:grpSpPr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83579A96-56AC-0045-93BD-F5615E0BB39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Triangle">
              <a:extLst>
                <a:ext uri="{FF2B5EF4-FFF2-40B4-BE49-F238E27FC236}">
                  <a16:creationId xmlns:a16="http://schemas.microsoft.com/office/drawing/2014/main" id="{D039D404-E10F-B640-A174-F1C30BB885D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9442493" y="2466710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03560" y="262311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6629405" y="254360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9709" y="261434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55110" y="260569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9BC19-CE55-6843-AF40-E5383C26BEBA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D418C4B3-D9B8-4E48-A414-21CE58F7B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4836334D-A871-6447-87E9-8AF13F8D6D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ABA74-D606-3946-AFE8-67A9793E9C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890" y="4494260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93F59B9-8E00-D748-B3CB-514DF43C71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6271" y="4491764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DC38BF7-EA4F-BD4B-96F6-665AA606D9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7950" y="4484850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313A624-9099-9E43-B6E2-BFF26E51C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10695" y="4481358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52" name="Group">
            <a:extLst>
              <a:ext uri="{FF2B5EF4-FFF2-40B4-BE49-F238E27FC236}">
                <a16:creationId xmlns:a16="http://schemas.microsoft.com/office/drawing/2014/main" id="{F9CDB413-4B7E-A242-ACD1-370B99C4DCCC}"/>
              </a:ext>
            </a:extLst>
          </p:cNvPr>
          <p:cNvGrpSpPr/>
          <p:nvPr userDrawn="1"/>
        </p:nvGrpSpPr>
        <p:grpSpPr>
          <a:xfrm>
            <a:off x="10793392" y="3196109"/>
            <a:ext cx="875744" cy="1115634"/>
            <a:chOff x="0" y="0"/>
            <a:chExt cx="1443037" cy="1838325"/>
          </a:xfrm>
        </p:grpSpPr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3CAC42F2-FD83-784F-A6AF-F20FDAC7D3A3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Triangle">
              <a:extLst>
                <a:ext uri="{FF2B5EF4-FFF2-40B4-BE49-F238E27FC236}">
                  <a16:creationId xmlns:a16="http://schemas.microsoft.com/office/drawing/2014/main" id="{1F363A17-57AC-C544-A5E9-34094EE0C1D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9494763" y="252750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5" name="Picture Placeholder 4">
            <a:extLst>
              <a:ext uri="{FF2B5EF4-FFF2-40B4-BE49-F238E27FC236}">
                <a16:creationId xmlns:a16="http://schemas.microsoft.com/office/drawing/2014/main" id="{4A267878-FB33-CC4F-81E4-D8EAD8FBBCC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561713" y="2603631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49" name="Group">
            <a:extLst>
              <a:ext uri="{FF2B5EF4-FFF2-40B4-BE49-F238E27FC236}">
                <a16:creationId xmlns:a16="http://schemas.microsoft.com/office/drawing/2014/main" id="{0493BEB5-74CA-B249-A9D7-2B6FCA85117F}"/>
              </a:ext>
            </a:extLst>
          </p:cNvPr>
          <p:cNvGrpSpPr/>
          <p:nvPr userDrawn="1"/>
        </p:nvGrpSpPr>
        <p:grpSpPr>
          <a:xfrm>
            <a:off x="4713195" y="3193602"/>
            <a:ext cx="875744" cy="1115634"/>
            <a:chOff x="0" y="0"/>
            <a:chExt cx="1443037" cy="1838325"/>
          </a:xfrm>
        </p:grpSpPr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C4F4F218-C2AC-BF42-B906-E0FC612CD7D1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" name="Triangle">
              <a:extLst>
                <a:ext uri="{FF2B5EF4-FFF2-40B4-BE49-F238E27FC236}">
                  <a16:creationId xmlns:a16="http://schemas.microsoft.com/office/drawing/2014/main" id="{89095D46-2E92-0F45-A2C3-93AEC130997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3429489" y="2531891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85805F40-8526-1946-AF43-5DF856CA0F5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500185" y="261126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57" name="Group">
            <a:extLst>
              <a:ext uri="{FF2B5EF4-FFF2-40B4-BE49-F238E27FC236}">
                <a16:creationId xmlns:a16="http://schemas.microsoft.com/office/drawing/2014/main" id="{CB3D22A3-6F81-5D44-970A-3C873A93D78F}"/>
              </a:ext>
            </a:extLst>
          </p:cNvPr>
          <p:cNvGrpSpPr/>
          <p:nvPr userDrawn="1"/>
        </p:nvGrpSpPr>
        <p:grpSpPr>
          <a:xfrm>
            <a:off x="1637586" y="3207919"/>
            <a:ext cx="875744" cy="1115634"/>
            <a:chOff x="0" y="0"/>
            <a:chExt cx="1443037" cy="1838325"/>
          </a:xfrm>
        </p:grpSpPr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9CF33F7B-7111-EA47-A853-6A74EA4DED67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" name="Triangle">
              <a:extLst>
                <a:ext uri="{FF2B5EF4-FFF2-40B4-BE49-F238E27FC236}">
                  <a16:creationId xmlns:a16="http://schemas.microsoft.com/office/drawing/2014/main" id="{9237853A-C294-7E40-AB8A-17B14BC390AE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6B77E9-5511-744D-AAA2-CDB526775E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3870" y="2621752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" name="DROP YOUR IMAGE HERE">
            <a:extLst>
              <a:ext uri="{FF2B5EF4-FFF2-40B4-BE49-F238E27FC236}">
                <a16:creationId xmlns:a16="http://schemas.microsoft.com/office/drawing/2014/main" id="{71B52EE9-5998-2A4D-834C-E6728EFF0E3D}"/>
              </a:ext>
            </a:extLst>
          </p:cNvPr>
          <p:cNvSpPr/>
          <p:nvPr userDrawn="1"/>
        </p:nvSpPr>
        <p:spPr>
          <a:xfrm>
            <a:off x="330019" y="2543734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2F7A0163-2DA4-CA42-9E4B-C2F418D6DC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1192" y="2618221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5BEC15D-07E0-FD4B-8E7F-ECA2935170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343290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D6550899-F6ED-0943-82B7-316A60A20C4D}"/>
              </a:ext>
            </a:extLst>
          </p:cNvPr>
          <p:cNvSpPr/>
          <p:nvPr userDrawn="1"/>
        </p:nvSpPr>
        <p:spPr>
          <a:xfrm rot="10800000" flipV="1">
            <a:off x="234354" y="1342982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1E151177-4223-F947-8EB7-27B0253448C4}"/>
              </a:ext>
            </a:extLst>
          </p:cNvPr>
          <p:cNvGrpSpPr/>
          <p:nvPr userDrawn="1"/>
        </p:nvGrpSpPr>
        <p:grpSpPr>
          <a:xfrm>
            <a:off x="1565208" y="2042336"/>
            <a:ext cx="897263" cy="1143048"/>
            <a:chOff x="0" y="0"/>
            <a:chExt cx="1443037" cy="1838325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C2BB439-E40E-7744-A00A-4A21D13B8C46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Triangle">
              <a:extLst>
                <a:ext uri="{FF2B5EF4-FFF2-40B4-BE49-F238E27FC236}">
                  <a16:creationId xmlns:a16="http://schemas.microsoft.com/office/drawing/2014/main" id="{EB1C2439-B915-E845-B0A3-69FAFEBADE1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" name="DROP YOUR IMAGE HERE">
            <a:extLst>
              <a:ext uri="{FF2B5EF4-FFF2-40B4-BE49-F238E27FC236}">
                <a16:creationId xmlns:a16="http://schemas.microsoft.com/office/drawing/2014/main" id="{71B52EE9-5998-2A4D-834C-E6728EFF0E3D}"/>
              </a:ext>
            </a:extLst>
          </p:cNvPr>
          <p:cNvSpPr/>
          <p:nvPr userDrawn="1"/>
        </p:nvSpPr>
        <p:spPr>
          <a:xfrm>
            <a:off x="291719" y="1404054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6B77E9-5511-744D-AAA2-CDB526775E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5570" y="1482072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3221207" y="1321407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AF6347CE-F916-ED4D-A8B2-F11CDA4C4392}"/>
              </a:ext>
            </a:extLst>
          </p:cNvPr>
          <p:cNvGrpSpPr/>
          <p:nvPr userDrawn="1"/>
        </p:nvGrpSpPr>
        <p:grpSpPr>
          <a:xfrm>
            <a:off x="4554491" y="1945628"/>
            <a:ext cx="897265" cy="1218182"/>
            <a:chOff x="0" y="0"/>
            <a:chExt cx="1443037" cy="1838325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9D27338E-B133-604F-9EA6-6B95C4F4C7C9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Triangle">
              <a:extLst>
                <a:ext uri="{FF2B5EF4-FFF2-40B4-BE49-F238E27FC236}">
                  <a16:creationId xmlns:a16="http://schemas.microsoft.com/office/drawing/2014/main" id="{79A5B1CA-0DA2-CB4A-99BC-FCF0DF83378D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3282628" y="1391028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6299829" y="132807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9359777" y="1346356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56699" y="1482247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9791" y="147319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72394" y="148534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9" name="Shape">
            <a:extLst>
              <a:ext uri="{FF2B5EF4-FFF2-40B4-BE49-F238E27FC236}">
                <a16:creationId xmlns:a16="http://schemas.microsoft.com/office/drawing/2014/main" id="{096ED2C6-DA63-8E4F-87F8-36C944EE84B2}"/>
              </a:ext>
            </a:extLst>
          </p:cNvPr>
          <p:cNvSpPr/>
          <p:nvPr userDrawn="1"/>
        </p:nvSpPr>
        <p:spPr>
          <a:xfrm rot="10800000" flipV="1">
            <a:off x="195008" y="392326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49A4F153-4421-774A-BB90-92717C2E3810}"/>
              </a:ext>
            </a:extLst>
          </p:cNvPr>
          <p:cNvSpPr/>
          <p:nvPr userDrawn="1"/>
        </p:nvSpPr>
        <p:spPr>
          <a:xfrm rot="10800000" flipV="1">
            <a:off x="3192055" y="3924892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">
            <a:extLst>
              <a:ext uri="{FF2B5EF4-FFF2-40B4-BE49-F238E27FC236}">
                <a16:creationId xmlns:a16="http://schemas.microsoft.com/office/drawing/2014/main" id="{77940CBE-3AFE-8747-A5B8-1DF666DDB771}"/>
              </a:ext>
            </a:extLst>
          </p:cNvPr>
          <p:cNvSpPr/>
          <p:nvPr userDrawn="1"/>
        </p:nvSpPr>
        <p:spPr>
          <a:xfrm rot="10800000" flipV="1">
            <a:off x="6260859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371E9901-F8B1-CA44-AD98-520372C6CA8C}"/>
              </a:ext>
            </a:extLst>
          </p:cNvPr>
          <p:cNvSpPr/>
          <p:nvPr userDrawn="1"/>
        </p:nvSpPr>
        <p:spPr>
          <a:xfrm rot="10800000" flipV="1">
            <a:off x="9243656" y="392326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C02E3EF-4C91-254A-89DF-7B01054F6D28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3DD0271B-4682-594B-BE61-6CCB720333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:a16="http://schemas.microsoft.com/office/drawing/2014/main" id="{B87B046B-C94E-C74E-AE5D-9066C859A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0EA3F-0BAF-C94B-BD76-7246766A82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37418" y="3252205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9FA377CA-FDF9-7541-A939-126FFBD40E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69262" y="3248907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6FE2840E-9B05-024A-8E30-2A58372FFA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77999" y="3258670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C082295B-275F-644B-8878-726C2756AF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99283" y="3265417"/>
            <a:ext cx="256202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A5AC8518-DF10-6849-A155-4714F7CA7E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9051" y="5821612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B7CFCE1B-EC66-354F-8056-D1E554240C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5523" y="5832841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3548ABD7-41E2-B848-A3C6-75575444E2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8842" y="5838095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08070215-ED0B-474D-A966-E6F2264863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2576" y="5831213"/>
            <a:ext cx="2509149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74" name="Group">
            <a:extLst>
              <a:ext uri="{FF2B5EF4-FFF2-40B4-BE49-F238E27FC236}">
                <a16:creationId xmlns:a16="http://schemas.microsoft.com/office/drawing/2014/main" id="{6E756830-3A8E-214B-BB03-A97FD8D209C3}"/>
              </a:ext>
            </a:extLst>
          </p:cNvPr>
          <p:cNvGrpSpPr/>
          <p:nvPr userDrawn="1"/>
        </p:nvGrpSpPr>
        <p:grpSpPr>
          <a:xfrm>
            <a:off x="7640117" y="1952295"/>
            <a:ext cx="897265" cy="1218182"/>
            <a:chOff x="0" y="0"/>
            <a:chExt cx="1443037" cy="1838325"/>
          </a:xfrm>
        </p:grpSpPr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C10D63B6-1CDF-0744-91FA-6CC6B406C0ED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Triangle">
              <a:extLst>
                <a:ext uri="{FF2B5EF4-FFF2-40B4-BE49-F238E27FC236}">
                  <a16:creationId xmlns:a16="http://schemas.microsoft.com/office/drawing/2014/main" id="{0691E2A7-FB43-2B45-9AF0-AAA767DA32F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6359487" y="140245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77" name="Picture Placeholder 4">
            <a:extLst>
              <a:ext uri="{FF2B5EF4-FFF2-40B4-BE49-F238E27FC236}">
                <a16:creationId xmlns:a16="http://schemas.microsoft.com/office/drawing/2014/main" id="{F0C81429-5247-8942-87FA-6FD3B540939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421044" y="153571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8" name="Group">
            <a:extLst>
              <a:ext uri="{FF2B5EF4-FFF2-40B4-BE49-F238E27FC236}">
                <a16:creationId xmlns:a16="http://schemas.microsoft.com/office/drawing/2014/main" id="{64CBDA48-0A2E-7148-9E62-18EE8BE2EBA3}"/>
              </a:ext>
            </a:extLst>
          </p:cNvPr>
          <p:cNvGrpSpPr/>
          <p:nvPr userDrawn="1"/>
        </p:nvGrpSpPr>
        <p:grpSpPr>
          <a:xfrm>
            <a:off x="10704632" y="1980331"/>
            <a:ext cx="897265" cy="1218182"/>
            <a:chOff x="0" y="0"/>
            <a:chExt cx="1443037" cy="1838325"/>
          </a:xfrm>
        </p:grpSpPr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3AB8C4AB-EE0F-A640-8145-4A1AFE9EEBFB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Triangle">
              <a:extLst>
                <a:ext uri="{FF2B5EF4-FFF2-40B4-BE49-F238E27FC236}">
                  <a16:creationId xmlns:a16="http://schemas.microsoft.com/office/drawing/2014/main" id="{1AF9323F-9A68-E348-96E7-632847E9D6E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9412047" y="140714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81" name="Picture Placeholder 4">
            <a:extLst>
              <a:ext uri="{FF2B5EF4-FFF2-40B4-BE49-F238E27FC236}">
                <a16:creationId xmlns:a16="http://schemas.microsoft.com/office/drawing/2014/main" id="{518FB191-066D-1A45-B0CD-4F74EA1E211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478229" y="152185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2" name="Group">
            <a:extLst>
              <a:ext uri="{FF2B5EF4-FFF2-40B4-BE49-F238E27FC236}">
                <a16:creationId xmlns:a16="http://schemas.microsoft.com/office/drawing/2014/main" id="{D019835D-BD63-284F-A08E-45E7975E4780}"/>
              </a:ext>
            </a:extLst>
          </p:cNvPr>
          <p:cNvGrpSpPr/>
          <p:nvPr userDrawn="1"/>
        </p:nvGrpSpPr>
        <p:grpSpPr>
          <a:xfrm>
            <a:off x="10573607" y="4538489"/>
            <a:ext cx="897265" cy="1218182"/>
            <a:chOff x="0" y="0"/>
            <a:chExt cx="1443037" cy="1838325"/>
          </a:xfrm>
        </p:grpSpPr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3C03DD41-8331-EF46-8CA0-9905017D26A2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Triangle">
              <a:extLst>
                <a:ext uri="{FF2B5EF4-FFF2-40B4-BE49-F238E27FC236}">
                  <a16:creationId xmlns:a16="http://schemas.microsoft.com/office/drawing/2014/main" id="{F76B0D60-3DE7-4445-9FF8-CF4721D7B3C6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" name="DROP YOUR IMAGE HERE">
            <a:extLst>
              <a:ext uri="{FF2B5EF4-FFF2-40B4-BE49-F238E27FC236}">
                <a16:creationId xmlns:a16="http://schemas.microsoft.com/office/drawing/2014/main" id="{34521998-50B5-0248-AFA7-F1D6DEDEE175}"/>
              </a:ext>
            </a:extLst>
          </p:cNvPr>
          <p:cNvSpPr/>
          <p:nvPr userDrawn="1"/>
        </p:nvSpPr>
        <p:spPr>
          <a:xfrm>
            <a:off x="9295926" y="3992885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2" name="Picture Placeholder 4">
            <a:extLst>
              <a:ext uri="{FF2B5EF4-FFF2-40B4-BE49-F238E27FC236}">
                <a16:creationId xmlns:a16="http://schemas.microsoft.com/office/drawing/2014/main" id="{948AE686-F9F7-5846-B4C1-97A7C8946E2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68534" y="408913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5" name="Group">
            <a:extLst>
              <a:ext uri="{FF2B5EF4-FFF2-40B4-BE49-F238E27FC236}">
                <a16:creationId xmlns:a16="http://schemas.microsoft.com/office/drawing/2014/main" id="{C9DDD740-F3A1-5D45-949A-B9214998D54A}"/>
              </a:ext>
            </a:extLst>
          </p:cNvPr>
          <p:cNvGrpSpPr/>
          <p:nvPr userDrawn="1"/>
        </p:nvGrpSpPr>
        <p:grpSpPr>
          <a:xfrm>
            <a:off x="7605793" y="4550290"/>
            <a:ext cx="897265" cy="1218182"/>
            <a:chOff x="0" y="0"/>
            <a:chExt cx="1443037" cy="1838325"/>
          </a:xfrm>
        </p:grpSpPr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0ED102CB-0953-AD42-823B-D692151D0A0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Triangle">
              <a:extLst>
                <a:ext uri="{FF2B5EF4-FFF2-40B4-BE49-F238E27FC236}">
                  <a16:creationId xmlns:a16="http://schemas.microsoft.com/office/drawing/2014/main" id="{EB01584A-D155-3F40-B3D0-CBA3B1866AA5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5" name="DROP YOUR IMAGE HERE">
            <a:extLst>
              <a:ext uri="{FF2B5EF4-FFF2-40B4-BE49-F238E27FC236}">
                <a16:creationId xmlns:a16="http://schemas.microsoft.com/office/drawing/2014/main" id="{37A9C683-7D2B-D145-9D9E-C9C9C329E19E}"/>
              </a:ext>
            </a:extLst>
          </p:cNvPr>
          <p:cNvSpPr/>
          <p:nvPr userDrawn="1"/>
        </p:nvSpPr>
        <p:spPr>
          <a:xfrm>
            <a:off x="6313129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5AED2E6D-E934-D145-8A64-2BE9912998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79284" y="407873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8" name="Group">
            <a:extLst>
              <a:ext uri="{FF2B5EF4-FFF2-40B4-BE49-F238E27FC236}">
                <a16:creationId xmlns:a16="http://schemas.microsoft.com/office/drawing/2014/main" id="{444A328B-9544-1D42-B2AD-199F42A31EA8}"/>
              </a:ext>
            </a:extLst>
          </p:cNvPr>
          <p:cNvGrpSpPr/>
          <p:nvPr userDrawn="1"/>
        </p:nvGrpSpPr>
        <p:grpSpPr>
          <a:xfrm>
            <a:off x="4525878" y="4550290"/>
            <a:ext cx="897265" cy="1218182"/>
            <a:chOff x="0" y="0"/>
            <a:chExt cx="1443037" cy="1838325"/>
          </a:xfrm>
        </p:grpSpPr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E2F7194B-1DA6-2F42-9A68-D4172162B10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Triangle">
              <a:extLst>
                <a:ext uri="{FF2B5EF4-FFF2-40B4-BE49-F238E27FC236}">
                  <a16:creationId xmlns:a16="http://schemas.microsoft.com/office/drawing/2014/main" id="{76E4BB59-5B21-6C47-ADA7-BB73C7930CD2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DROP YOUR IMAGE HERE">
            <a:extLst>
              <a:ext uri="{FF2B5EF4-FFF2-40B4-BE49-F238E27FC236}">
                <a16:creationId xmlns:a16="http://schemas.microsoft.com/office/drawing/2014/main" id="{C88A6B99-0212-8240-B419-581DD8CEB599}"/>
              </a:ext>
            </a:extLst>
          </p:cNvPr>
          <p:cNvSpPr/>
          <p:nvPr userDrawn="1"/>
        </p:nvSpPr>
        <p:spPr>
          <a:xfrm>
            <a:off x="3244325" y="399451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E1F15440-1099-F945-B69A-FDA76626B4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7646" y="409114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91" name="Group">
            <a:extLst>
              <a:ext uri="{FF2B5EF4-FFF2-40B4-BE49-F238E27FC236}">
                <a16:creationId xmlns:a16="http://schemas.microsoft.com/office/drawing/2014/main" id="{ABA5B40A-FD20-CC46-9FB0-1FDB9061D1DA}"/>
              </a:ext>
            </a:extLst>
          </p:cNvPr>
          <p:cNvGrpSpPr/>
          <p:nvPr userDrawn="1"/>
        </p:nvGrpSpPr>
        <p:grpSpPr>
          <a:xfrm>
            <a:off x="1531662" y="4544612"/>
            <a:ext cx="897265" cy="1218182"/>
            <a:chOff x="0" y="0"/>
            <a:chExt cx="1443037" cy="1838325"/>
          </a:xfrm>
        </p:grpSpPr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BACB7C1E-6A44-904F-9D3C-4934420603B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" name="Triangle">
              <a:extLst>
                <a:ext uri="{FF2B5EF4-FFF2-40B4-BE49-F238E27FC236}">
                  <a16:creationId xmlns:a16="http://schemas.microsoft.com/office/drawing/2014/main" id="{EDE70AC2-B862-A342-AF90-6A62C60F3A9C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3" name="DROP YOUR IMAGE HERE">
            <a:extLst>
              <a:ext uri="{FF2B5EF4-FFF2-40B4-BE49-F238E27FC236}">
                <a16:creationId xmlns:a16="http://schemas.microsoft.com/office/drawing/2014/main" id="{977EE32C-5ADB-F04E-BF32-904595C7006C}"/>
              </a:ext>
            </a:extLst>
          </p:cNvPr>
          <p:cNvSpPr/>
          <p:nvPr userDrawn="1"/>
        </p:nvSpPr>
        <p:spPr>
          <a:xfrm>
            <a:off x="247278" y="3992885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1A183EF8-CA94-B345-A752-A83CEC184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9271" y="407873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C31B8610-500B-7747-9D19-ED012CA27C5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955282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1004589" y="147229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4375196" y="146813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7744929" y="150976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49A4F153-4421-774A-BB90-92717C2E3810}"/>
              </a:ext>
            </a:extLst>
          </p:cNvPr>
          <p:cNvSpPr/>
          <p:nvPr userDrawn="1"/>
        </p:nvSpPr>
        <p:spPr>
          <a:xfrm rot="10800000" flipV="1">
            <a:off x="1815406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">
            <a:extLst>
              <a:ext uri="{FF2B5EF4-FFF2-40B4-BE49-F238E27FC236}">
                <a16:creationId xmlns:a16="http://schemas.microsoft.com/office/drawing/2014/main" id="{77940CBE-3AFE-8747-A5B8-1DF666DDB771}"/>
              </a:ext>
            </a:extLst>
          </p:cNvPr>
          <p:cNvSpPr/>
          <p:nvPr userDrawn="1"/>
        </p:nvSpPr>
        <p:spPr>
          <a:xfrm rot="10800000" flipV="1">
            <a:off x="5275535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371E9901-F8B1-CA44-AD98-520372C6CA8C}"/>
              </a:ext>
            </a:extLst>
          </p:cNvPr>
          <p:cNvSpPr/>
          <p:nvPr userDrawn="1"/>
        </p:nvSpPr>
        <p:spPr>
          <a:xfrm rot="10800000" flipV="1">
            <a:off x="8655608" y="390970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082492E-9786-1643-B91E-2249B99F69A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6CD6CDCD-9D11-1F45-AEF4-1621AFE21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:a16="http://schemas.microsoft.com/office/drawing/2014/main" id="{4CE2F7C4-F630-7C4B-84A9-C6E058877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0FB8F4A9-753D-3E43-A182-9C34F04404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327" y="3407338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2C2C7E04-33DD-D64A-9555-6532797EA2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3657" y="3392748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87AF654E-D823-3645-946E-9AFD043E01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80234" y="3398762"/>
            <a:ext cx="2626713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617920F-9846-F143-8F4E-B7BCC9F2A4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89655" y="5855459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C235CCA8-EC8C-2548-A5BB-392D32B652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38795" y="5852637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CC6021FF-7E9F-0544-A06A-DD13A30572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7080" y="5852637"/>
            <a:ext cx="253961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73" name="Group">
            <a:extLst>
              <a:ext uri="{FF2B5EF4-FFF2-40B4-BE49-F238E27FC236}">
                <a16:creationId xmlns:a16="http://schemas.microsoft.com/office/drawing/2014/main" id="{AE880249-0628-6D46-A508-D07216FE64CA}"/>
              </a:ext>
            </a:extLst>
          </p:cNvPr>
          <p:cNvGrpSpPr/>
          <p:nvPr userDrawn="1"/>
        </p:nvGrpSpPr>
        <p:grpSpPr>
          <a:xfrm>
            <a:off x="2340944" y="2163346"/>
            <a:ext cx="897263" cy="1143048"/>
            <a:chOff x="0" y="0"/>
            <a:chExt cx="1443037" cy="1838325"/>
          </a:xfrm>
        </p:grpSpPr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5D11758D-0C7E-0D4F-8568-162B539ABD39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" name="Triangle">
              <a:extLst>
                <a:ext uri="{FF2B5EF4-FFF2-40B4-BE49-F238E27FC236}">
                  <a16:creationId xmlns:a16="http://schemas.microsoft.com/office/drawing/2014/main" id="{18053CF9-F5C3-E34E-866F-AC202037E89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1066010" y="154192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32221" y="1658765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6" name="Group">
            <a:extLst>
              <a:ext uri="{FF2B5EF4-FFF2-40B4-BE49-F238E27FC236}">
                <a16:creationId xmlns:a16="http://schemas.microsoft.com/office/drawing/2014/main" id="{6B295F4C-4D7F-6D42-97D1-04B9365B9780}"/>
              </a:ext>
            </a:extLst>
          </p:cNvPr>
          <p:cNvGrpSpPr/>
          <p:nvPr userDrawn="1"/>
        </p:nvGrpSpPr>
        <p:grpSpPr>
          <a:xfrm>
            <a:off x="5715485" y="2163346"/>
            <a:ext cx="897263" cy="1143048"/>
            <a:chOff x="0" y="0"/>
            <a:chExt cx="1443037" cy="1838325"/>
          </a:xfrm>
        </p:grpSpPr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E0EC4821-DC4F-3F49-85D8-B9173FC15D61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Triangle">
              <a:extLst>
                <a:ext uri="{FF2B5EF4-FFF2-40B4-BE49-F238E27FC236}">
                  <a16:creationId xmlns:a16="http://schemas.microsoft.com/office/drawing/2014/main" id="{B2DBCA95-491E-8641-BEEE-44D208F7CEDD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4434854" y="154252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18839" y="163503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9" name="Group">
            <a:extLst>
              <a:ext uri="{FF2B5EF4-FFF2-40B4-BE49-F238E27FC236}">
                <a16:creationId xmlns:a16="http://schemas.microsoft.com/office/drawing/2014/main" id="{0DC319EC-C25D-F948-9CB3-780FDC610E68}"/>
              </a:ext>
            </a:extLst>
          </p:cNvPr>
          <p:cNvGrpSpPr/>
          <p:nvPr userDrawn="1"/>
        </p:nvGrpSpPr>
        <p:grpSpPr>
          <a:xfrm>
            <a:off x="9085068" y="2219710"/>
            <a:ext cx="897263" cy="1143048"/>
            <a:chOff x="0" y="0"/>
            <a:chExt cx="1443037" cy="1838325"/>
          </a:xfrm>
        </p:grpSpPr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BB42F826-CE30-884F-BA19-949AD7265BD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" name="Triangle">
              <a:extLst>
                <a:ext uri="{FF2B5EF4-FFF2-40B4-BE49-F238E27FC236}">
                  <a16:creationId xmlns:a16="http://schemas.microsoft.com/office/drawing/2014/main" id="{C0C0F98D-EC15-524A-B7FF-F27C1EE27001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7797199" y="1570561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6302" y="164993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2" name="Group">
            <a:extLst>
              <a:ext uri="{FF2B5EF4-FFF2-40B4-BE49-F238E27FC236}">
                <a16:creationId xmlns:a16="http://schemas.microsoft.com/office/drawing/2014/main" id="{B5E66BF9-88AA-4D4A-B316-68F093A596FF}"/>
              </a:ext>
            </a:extLst>
          </p:cNvPr>
          <p:cNvGrpSpPr/>
          <p:nvPr userDrawn="1"/>
        </p:nvGrpSpPr>
        <p:grpSpPr>
          <a:xfrm>
            <a:off x="9995747" y="4610209"/>
            <a:ext cx="897263" cy="1143048"/>
            <a:chOff x="0" y="0"/>
            <a:chExt cx="1443037" cy="1838325"/>
          </a:xfrm>
        </p:grpSpPr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3B83BE6A-4E0E-8148-914C-FA3F59DC99E8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Triangle">
              <a:extLst>
                <a:ext uri="{FF2B5EF4-FFF2-40B4-BE49-F238E27FC236}">
                  <a16:creationId xmlns:a16="http://schemas.microsoft.com/office/drawing/2014/main" id="{4476DD72-A869-1948-9598-26DA588D190F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" name="DROP YOUR IMAGE HERE">
            <a:extLst>
              <a:ext uri="{FF2B5EF4-FFF2-40B4-BE49-F238E27FC236}">
                <a16:creationId xmlns:a16="http://schemas.microsoft.com/office/drawing/2014/main" id="{34521998-50B5-0248-AFA7-F1D6DEDEE175}"/>
              </a:ext>
            </a:extLst>
          </p:cNvPr>
          <p:cNvSpPr/>
          <p:nvPr userDrawn="1"/>
        </p:nvSpPr>
        <p:spPr>
          <a:xfrm>
            <a:off x="8707878" y="397932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2" name="Picture Placeholder 4">
            <a:extLst>
              <a:ext uri="{FF2B5EF4-FFF2-40B4-BE49-F238E27FC236}">
                <a16:creationId xmlns:a16="http://schemas.microsoft.com/office/drawing/2014/main" id="{948AE686-F9F7-5846-B4C1-97A7C8946E2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86666" y="406250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5" name="Group">
            <a:extLst>
              <a:ext uri="{FF2B5EF4-FFF2-40B4-BE49-F238E27FC236}">
                <a16:creationId xmlns:a16="http://schemas.microsoft.com/office/drawing/2014/main" id="{18625E40-207D-3E4C-874A-7CD99027D656}"/>
              </a:ext>
            </a:extLst>
          </p:cNvPr>
          <p:cNvGrpSpPr/>
          <p:nvPr userDrawn="1"/>
        </p:nvGrpSpPr>
        <p:grpSpPr>
          <a:xfrm>
            <a:off x="6613386" y="4628141"/>
            <a:ext cx="897263" cy="1143048"/>
            <a:chOff x="0" y="0"/>
            <a:chExt cx="1443037" cy="1838325"/>
          </a:xfrm>
        </p:grpSpPr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F432BB5A-B02A-AB41-BD03-FBE045FAE21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Triangle">
              <a:extLst>
                <a:ext uri="{FF2B5EF4-FFF2-40B4-BE49-F238E27FC236}">
                  <a16:creationId xmlns:a16="http://schemas.microsoft.com/office/drawing/2014/main" id="{7ED31548-3B57-D241-9E6B-5C2AA8D9108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5" name="DROP YOUR IMAGE HERE">
            <a:extLst>
              <a:ext uri="{FF2B5EF4-FFF2-40B4-BE49-F238E27FC236}">
                <a16:creationId xmlns:a16="http://schemas.microsoft.com/office/drawing/2014/main" id="{37A9C683-7D2B-D145-9D9E-C9C9C329E19E}"/>
              </a:ext>
            </a:extLst>
          </p:cNvPr>
          <p:cNvSpPr/>
          <p:nvPr userDrawn="1"/>
        </p:nvSpPr>
        <p:spPr>
          <a:xfrm>
            <a:off x="5327805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5AED2E6D-E934-D145-8A64-2BE9912998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96321" y="406250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8" name="Group">
            <a:extLst>
              <a:ext uri="{FF2B5EF4-FFF2-40B4-BE49-F238E27FC236}">
                <a16:creationId xmlns:a16="http://schemas.microsoft.com/office/drawing/2014/main" id="{9BE321E8-32C4-EF48-A5C3-C3005D73F99E}"/>
              </a:ext>
            </a:extLst>
          </p:cNvPr>
          <p:cNvGrpSpPr/>
          <p:nvPr userDrawn="1"/>
        </p:nvGrpSpPr>
        <p:grpSpPr>
          <a:xfrm>
            <a:off x="3155545" y="4623038"/>
            <a:ext cx="897263" cy="1143048"/>
            <a:chOff x="0" y="0"/>
            <a:chExt cx="1443037" cy="1838325"/>
          </a:xfrm>
        </p:grpSpPr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F273B2D8-DA62-BF43-93C6-80D317B5868B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Triangle">
              <a:extLst>
                <a:ext uri="{FF2B5EF4-FFF2-40B4-BE49-F238E27FC236}">
                  <a16:creationId xmlns:a16="http://schemas.microsoft.com/office/drawing/2014/main" id="{C7CBC2F3-1D39-AA4A-A99D-9901D9DFFB9C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DROP YOUR IMAGE HERE">
            <a:extLst>
              <a:ext uri="{FF2B5EF4-FFF2-40B4-BE49-F238E27FC236}">
                <a16:creationId xmlns:a16="http://schemas.microsoft.com/office/drawing/2014/main" id="{C88A6B99-0212-8240-B419-581DD8CEB599}"/>
              </a:ext>
            </a:extLst>
          </p:cNvPr>
          <p:cNvSpPr/>
          <p:nvPr userDrawn="1"/>
        </p:nvSpPr>
        <p:spPr>
          <a:xfrm>
            <a:off x="1867676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E1F15440-1099-F945-B69A-FDA76626B4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34106" y="4070745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0D59F7F0-0994-AF4D-9C41-FB6D2A02B6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857727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A828DEB9-686D-2F42-90B0-9207D61B012A}"/>
              </a:ext>
            </a:extLst>
          </p:cNvPr>
          <p:cNvSpPr/>
          <p:nvPr userDrawn="1"/>
        </p:nvSpPr>
        <p:spPr>
          <a:xfrm rot="20838404">
            <a:off x="-1090419" y="-1964560"/>
            <a:ext cx="14404036" cy="6401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00" y="0"/>
                </a:lnTo>
                <a:lnTo>
                  <a:pt x="21600" y="0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E86F8A79-84BC-F84F-ADBE-870FF41372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F568DAE-A073-F044-B77D-F98A8ED6D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57" y="44208"/>
            <a:ext cx="1811979" cy="914368"/>
          </a:xfrm>
          <a:prstGeom prst="rect">
            <a:avLst/>
          </a:prstGeom>
        </p:spPr>
      </p:pic>
      <p:sp>
        <p:nvSpPr>
          <p:cNvPr id="15" name="Triangle">
            <a:extLst>
              <a:ext uri="{FF2B5EF4-FFF2-40B4-BE49-F238E27FC236}">
                <a16:creationId xmlns:a16="http://schemas.microsoft.com/office/drawing/2014/main" id="{41A30FFD-CC7B-124D-8990-F6CD096E3CA7}"/>
              </a:ext>
            </a:extLst>
          </p:cNvPr>
          <p:cNvSpPr/>
          <p:nvPr userDrawn="1"/>
        </p:nvSpPr>
        <p:spPr>
          <a:xfrm>
            <a:off x="5424485" y="3157535"/>
            <a:ext cx="6898142" cy="2467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0"/>
                </a:moveTo>
                <a:lnTo>
                  <a:pt x="0" y="21600"/>
                </a:lnTo>
                <a:lnTo>
                  <a:pt x="21600" y="9898"/>
                </a:lnTo>
                <a:lnTo>
                  <a:pt x="2147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9DC3E08-34B0-FF48-89E5-F0CD4833B4E0}"/>
              </a:ext>
            </a:extLst>
          </p:cNvPr>
          <p:cNvSpPr/>
          <p:nvPr userDrawn="1"/>
        </p:nvSpPr>
        <p:spPr>
          <a:xfrm>
            <a:off x="-530942" y="4042793"/>
            <a:ext cx="9409471" cy="2979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60" y="21386"/>
                </a:moveTo>
                <a:lnTo>
                  <a:pt x="0" y="21386"/>
                </a:lnTo>
                <a:cubicBezTo>
                  <a:pt x="1" y="18979"/>
                  <a:pt x="1" y="16573"/>
                  <a:pt x="2" y="14166"/>
                </a:cubicBezTo>
                <a:lnTo>
                  <a:pt x="21600" y="0"/>
                </a:lnTo>
                <a:lnTo>
                  <a:pt x="3995" y="21600"/>
                </a:lnTo>
                <a:lnTo>
                  <a:pt x="3860" y="21386"/>
                </a:lnTo>
                <a:close/>
              </a:path>
            </a:pathLst>
          </a:custGeom>
          <a:solidFill>
            <a:srgbClr val="91000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22B8A-CE32-DD43-938E-A58172C9545F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7803033-0F6D-5379-A4EC-7A460A2B5D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8" y="6199741"/>
            <a:ext cx="2222640" cy="391108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391A07AD-BE6B-4EDD-ADAD-EEB1E705DC5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09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575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24991-B746-8444-AEB3-4C99E8B3DCE7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EDFCED8-961B-5E42-AD45-073811203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sp>
        <p:nvSpPr>
          <p:cNvPr id="8" name="Triangle">
            <a:extLst>
              <a:ext uri="{FF2B5EF4-FFF2-40B4-BE49-F238E27FC236}">
                <a16:creationId xmlns:a16="http://schemas.microsoft.com/office/drawing/2014/main" id="{375C55D9-FB33-2A41-9895-77327A81A85C}"/>
              </a:ext>
            </a:extLst>
          </p:cNvPr>
          <p:cNvSpPr/>
          <p:nvPr userDrawn="1"/>
        </p:nvSpPr>
        <p:spPr>
          <a:xfrm>
            <a:off x="-72571" y="5747656"/>
            <a:ext cx="11843657" cy="1175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20800"/>
                </a:lnTo>
                <a:lnTo>
                  <a:pt x="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DFF05-095B-F740-8F59-01ECF33924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636" y="79167"/>
            <a:ext cx="825500" cy="107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FB0A02-790E-9845-BBBE-E5683FCC4C5B}"/>
              </a:ext>
            </a:extLst>
          </p:cNvPr>
          <p:cNvSpPr txBox="1"/>
          <p:nvPr userDrawn="1"/>
        </p:nvSpPr>
        <p:spPr>
          <a:xfrm>
            <a:off x="178853" y="6533917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A7ECD-4A8F-8A4B-BBA7-0E7873EEB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6638" y="356980"/>
            <a:ext cx="7883525" cy="801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A06003-C4F9-E34E-80E8-31BC52553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652466"/>
            <a:ext cx="10734675" cy="38465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4747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62719" y="6314221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24991-B746-8444-AEB3-4C99E8B3DCE7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EDFCED8-961B-5E42-AD45-073811203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sp>
        <p:nvSpPr>
          <p:cNvPr id="8" name="Triangle">
            <a:extLst>
              <a:ext uri="{FF2B5EF4-FFF2-40B4-BE49-F238E27FC236}">
                <a16:creationId xmlns:a16="http://schemas.microsoft.com/office/drawing/2014/main" id="{375C55D9-FB33-2A41-9895-77327A81A85C}"/>
              </a:ext>
            </a:extLst>
          </p:cNvPr>
          <p:cNvSpPr/>
          <p:nvPr userDrawn="1"/>
        </p:nvSpPr>
        <p:spPr>
          <a:xfrm>
            <a:off x="-72571" y="5747656"/>
            <a:ext cx="11843657" cy="1175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208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DFF05-095B-F740-8F59-01ECF33924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36" y="79167"/>
            <a:ext cx="825500" cy="107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FB0A02-790E-9845-BBBE-E5683FCC4C5B}"/>
              </a:ext>
            </a:extLst>
          </p:cNvPr>
          <p:cNvSpPr txBox="1"/>
          <p:nvPr userDrawn="1"/>
        </p:nvSpPr>
        <p:spPr>
          <a:xfrm>
            <a:off x="178853" y="6533917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8DB099A-2E56-A740-9817-FECFD0CED9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7494" y="356980"/>
            <a:ext cx="7883525" cy="801687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CA8A4C-A0F9-F949-9FE5-40B87362E0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784350"/>
            <a:ext cx="10734675" cy="3846513"/>
          </a:xfrm>
        </p:spPr>
        <p:txBody>
          <a:bodyPr/>
          <a:lstStyle/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1635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95AF5-B7B8-454F-95E1-9115839BE6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2D2DDA-6AA4-DD42-83C5-D8F4824226D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0750" y="1385888"/>
            <a:ext cx="10523538" cy="4751387"/>
          </a:xfrm>
        </p:spPr>
        <p:txBody>
          <a:bodyPr/>
          <a:lstStyle/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002923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85957-F1B0-144C-9ECD-6463FEA489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151" y="1363980"/>
            <a:ext cx="4473575" cy="4297362"/>
          </a:xfrm>
        </p:spPr>
        <p:txBody>
          <a:bodyPr/>
          <a:lstStyle/>
          <a:p>
            <a:pPr lvl="0"/>
            <a:r>
              <a:rPr lang="en-US" dirty="0"/>
              <a:t>Insert Column 1 Text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F79DB5D-7551-4E41-9649-9DC46763B3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8622" y="1362926"/>
            <a:ext cx="4473575" cy="4297362"/>
          </a:xfrm>
        </p:spPr>
        <p:txBody>
          <a:bodyPr/>
          <a:lstStyle/>
          <a:p>
            <a:pPr lvl="0"/>
            <a:r>
              <a:rPr lang="en-US" dirty="0"/>
              <a:t>Insert Column 2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6C1549B-DB1A-5D48-A0FE-E9332E6571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722320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E43D7-D6A7-314A-BD56-3CEF9327F8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224" y="1686013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1 Text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235FB06-74CC-604A-AE56-5F9D431A01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87207" y="1675902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2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B106DD-0065-4C45-B670-C7199E76F3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1464" y="1686012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3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D804C4-86E3-9D44-8FF5-9292020A3C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498799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s 1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3" name="Object Placeholder">
            <a:extLst>
              <a:ext uri="{FF2B5EF4-FFF2-40B4-BE49-F238E27FC236}">
                <a16:creationId xmlns:a16="http://schemas.microsoft.com/office/drawing/2014/main" id="{C7AE64CE-A543-7542-A42B-7547739B74D4}"/>
              </a:ext>
            </a:extLst>
          </p:cNvPr>
          <p:cNvSpPr txBox="1">
            <a:spLocks noGrp="1"/>
          </p:cNvSpPr>
          <p:nvPr>
            <p:ph idx="3" hasCustomPrompt="1"/>
          </p:nvPr>
        </p:nvSpPr>
        <p:spPr>
          <a:xfrm>
            <a:off x="1204332" y="1171919"/>
            <a:ext cx="10092574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108C567-2C95-5549-A42C-57E32C5EDB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596512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s 1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Object Placeholder"/>
          <p:cNvSpPr txBox="1">
            <a:spLocks noGrp="1"/>
          </p:cNvSpPr>
          <p:nvPr>
            <p:ph idx="3" hasCustomPrompt="1"/>
          </p:nvPr>
        </p:nvSpPr>
        <p:spPr>
          <a:xfrm>
            <a:off x="1204332" y="1171919"/>
            <a:ext cx="10092574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D1BF94-15AA-3D4A-8766-767EAC4F63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506145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14642" y="5627963"/>
            <a:ext cx="3151943" cy="1299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Object Placeholder"/>
          <p:cNvSpPr txBox="1">
            <a:spLocks noGrp="1"/>
          </p:cNvSpPr>
          <p:nvPr>
            <p:ph idx="3" hasCustomPrompt="1"/>
          </p:nvPr>
        </p:nvSpPr>
        <p:spPr>
          <a:xfrm>
            <a:off x="920505" y="1171919"/>
            <a:ext cx="10376401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46BE601-141F-4F46-895F-0F6052B723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867519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1F283ACE-D47B-A5D3-2D3B-B1CD8901E32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 algn="r"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81" r:id="rId3"/>
    <p:sldLayoutId id="2147483675" r:id="rId4"/>
    <p:sldLayoutId id="2147483677" r:id="rId5"/>
    <p:sldLayoutId id="2147483676" r:id="rId6"/>
    <p:sldLayoutId id="2147483667" r:id="rId7"/>
    <p:sldLayoutId id="2147483678" r:id="rId8"/>
    <p:sldLayoutId id="2147483679" r:id="rId9"/>
    <p:sldLayoutId id="2147483680" r:id="rId10"/>
    <p:sldLayoutId id="2147483670" r:id="rId11"/>
    <p:sldLayoutId id="2147483682" r:id="rId12"/>
    <p:sldLayoutId id="2147483668" r:id="rId13"/>
    <p:sldLayoutId id="2147483669" r:id="rId14"/>
    <p:sldLayoutId id="2147483683" r:id="rId15"/>
    <p:sldLayoutId id="2147483684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jcobb@nvbdc.org" TargetMode="External"/><Relationship Id="rId3" Type="http://schemas.openxmlformats.org/officeDocument/2006/relationships/hyperlink" Target="mailto:staylor@nvbdc.org" TargetMode="External"/><Relationship Id="rId7" Type="http://schemas.openxmlformats.org/officeDocument/2006/relationships/hyperlink" Target="mailto:tmoses@nvbdc.org" TargetMode="External"/><Relationship Id="rId2" Type="http://schemas.openxmlformats.org/officeDocument/2006/relationships/hyperlink" Target="mailto:kpoynton@nvbdc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king@nvbdc.org" TargetMode="External"/><Relationship Id="rId5" Type="http://schemas.openxmlformats.org/officeDocument/2006/relationships/hyperlink" Target="mailto:jtaylor@nvbdc.org" TargetMode="External"/><Relationship Id="rId4" Type="http://schemas.openxmlformats.org/officeDocument/2006/relationships/hyperlink" Target="mailto:hwaldrep@nvbdc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325B6-A4E9-8048-BACC-0AD920BDE2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743" y="1804536"/>
            <a:ext cx="6805028" cy="97229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2024 NVBDC JumpStart Webinar</a:t>
            </a:r>
          </a:p>
          <a:p>
            <a:pPr algn="l" fontAlgn="ctr"/>
            <a:r>
              <a:rPr lang="en-US" b="0" i="0" dirty="0">
                <a:effectLst/>
                <a:latin typeface="ciscosansttregular"/>
              </a:rPr>
              <a:t>How to Do Business with Flagstar Bank</a:t>
            </a: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57A24A7-1798-CB38-60C6-257C5D20F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" y="2921617"/>
            <a:ext cx="5862320" cy="14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22452-618B-7C88-4CF8-A4C546A168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7" b="14327"/>
          <a:stretch/>
        </p:blipFill>
        <p:spPr>
          <a:xfrm>
            <a:off x="0" y="123987"/>
            <a:ext cx="12192000" cy="66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1F7420-A361-BAAD-DB4F-CF10CFE6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6" b="13811"/>
          <a:stretch/>
        </p:blipFill>
        <p:spPr>
          <a:xfrm>
            <a:off x="123987" y="-216977"/>
            <a:ext cx="12192786" cy="707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8DC515-99FC-265B-36B8-5C0DF54A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b="9880"/>
          <a:stretch/>
        </p:blipFill>
        <p:spPr>
          <a:xfrm>
            <a:off x="315132" y="0"/>
            <a:ext cx="1156173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7EB363-EE42-74DB-EDB8-F15B114E31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0" b="12263"/>
          <a:stretch/>
        </p:blipFill>
        <p:spPr>
          <a:xfrm>
            <a:off x="0" y="0"/>
            <a:ext cx="12152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B53932-D0F6-39D4-D1BE-A7ED082FE8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2" r="1082" b="14328"/>
          <a:stretch/>
        </p:blipFill>
        <p:spPr>
          <a:xfrm>
            <a:off x="-224200" y="0"/>
            <a:ext cx="1241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8A784-CDF4-BE2C-64AD-9772BA2AA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76" y="-1368691"/>
            <a:ext cx="12417552" cy="959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C7C03-6BAC-D62F-49C0-E4DDFE792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69" y="-1115878"/>
            <a:ext cx="12090382" cy="934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8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A1480-9E61-1109-8199-847905CD4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1" b="12543"/>
          <a:stretch/>
        </p:blipFill>
        <p:spPr>
          <a:xfrm>
            <a:off x="0" y="0"/>
            <a:ext cx="12192000" cy="68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2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E4BC17-9DCD-83CF-D693-92A55D5A90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6444" y="368555"/>
            <a:ext cx="7883525" cy="801687"/>
          </a:xfrm>
        </p:spPr>
        <p:txBody>
          <a:bodyPr/>
          <a:lstStyle/>
          <a:p>
            <a:pPr algn="ctr"/>
            <a:r>
              <a:rPr lang="en-US" sz="2800" b="1" dirty="0"/>
              <a:t>Veteran to Veteran Business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8FFCB-CA42-1911-09BC-3266D0F7F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064" y="1170242"/>
            <a:ext cx="6776273" cy="4293009"/>
          </a:xfrm>
        </p:spPr>
        <p:txBody>
          <a:bodyPr/>
          <a:lstStyle/>
          <a:p>
            <a:r>
              <a:rPr lang="en-US" sz="2000" b="1" dirty="0"/>
              <a:t>Connect With Your Fellow SD/VOBs!</a:t>
            </a:r>
          </a:p>
          <a:p>
            <a:r>
              <a:rPr lang="en-US" sz="2000" dirty="0"/>
              <a:t>Enter the following information in the chat: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Business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Email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Location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Services/Products Offered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Services/Products Needed</a:t>
            </a:r>
          </a:p>
          <a:p>
            <a:endParaRPr lang="en-US" sz="2000" b="1" dirty="0"/>
          </a:p>
          <a:p>
            <a:r>
              <a:rPr lang="en-US" sz="2000" b="1" dirty="0"/>
              <a:t>Don’t Forget to Register Your Business With VOCS, NVBDC’s Veteran to Veteran Connection Program!</a:t>
            </a:r>
          </a:p>
        </p:txBody>
      </p:sp>
      <p:pic>
        <p:nvPicPr>
          <p:cNvPr id="5" name="Picture 4" descr="A person shaking hands with a group of people&#10;&#10;Description automatically generated">
            <a:extLst>
              <a:ext uri="{FF2B5EF4-FFF2-40B4-BE49-F238E27FC236}">
                <a16:creationId xmlns:a16="http://schemas.microsoft.com/office/drawing/2014/main" id="{5113610C-95EA-B1FF-E6E6-144A5A8B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442" y="1611823"/>
            <a:ext cx="4442524" cy="29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82880"/>
            <a:ext cx="9198864" cy="886968"/>
          </a:xfrm>
        </p:spPr>
        <p:txBody>
          <a:bodyPr anchor="b" anchorCtr="0"/>
          <a:lstStyle/>
          <a:p>
            <a:pPr algn="ctr"/>
            <a:r>
              <a:rPr lang="en-US" sz="2500" b="1"/>
              <a:t>NVBDC Contacts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3687" y="1496452"/>
            <a:ext cx="5718313" cy="384651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kern="0">
                <a:solidFill>
                  <a:srgbClr val="910000"/>
                </a:solidFill>
              </a:rPr>
              <a:t>MVO Task Force: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000" kern="0">
                <a:solidFill>
                  <a:srgbClr val="000000"/>
                </a:solidFill>
              </a:rPr>
              <a:t>	Kathy Poynton, </a:t>
            </a:r>
            <a:r>
              <a:rPr lang="en-US" sz="2000" u="sng" kern="0">
                <a:solidFill>
                  <a:srgbClr val="0563C1"/>
                </a:solidFill>
                <a:hlinkClick r:id="rId2" tooltip="mailto:kpoynton@nvbdc.org"/>
              </a:rPr>
              <a:t>kpoynton@nvbdc.org </a:t>
            </a:r>
            <a:endParaRPr lang="en-US" sz="2000" u="sng" kern="0">
              <a:solidFill>
                <a:srgbClr val="0563C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i="0" u="none" strike="noStrike">
              <a:solidFill>
                <a:srgbClr val="910000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kern="0">
                <a:solidFill>
                  <a:srgbClr val="910000"/>
                </a:solidFill>
              </a:rPr>
              <a:t>JROTC Program: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000" kern="0">
                <a:solidFill>
                  <a:srgbClr val="000000"/>
                </a:solidFill>
              </a:rPr>
              <a:t>	Sid Taylor, </a:t>
            </a:r>
            <a:r>
              <a:rPr lang="en-US" sz="2000" u="sng" kern="0">
                <a:solidFill>
                  <a:srgbClr val="0563C1"/>
                </a:solidFill>
                <a:hlinkClick r:id="rId3" tooltip="mailto:staylor@nvbdc.org"/>
              </a:rPr>
              <a:t>staylor@nvbdc.org</a:t>
            </a:r>
            <a:endParaRPr lang="en-US" sz="2000">
              <a:solidFill>
                <a:srgbClr val="000000"/>
              </a:solidFill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910000"/>
              </a:solidFill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910000"/>
                </a:solidFill>
              </a:rPr>
              <a:t>P</a:t>
            </a: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ress </a:t>
            </a:r>
            <a:r>
              <a:rPr lang="en-US" sz="2400" b="1">
                <a:solidFill>
                  <a:srgbClr val="910000"/>
                </a:solidFill>
              </a:rPr>
              <a:t>R</a:t>
            </a: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eleases: 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2250" algn="l"/>
              </a:tabLst>
            </a:pP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	Hannah Waldrep</a:t>
            </a:r>
            <a:r>
              <a:rPr lang="en-US" sz="2000">
                <a:solidFill>
                  <a:srgbClr val="000000"/>
                </a:solidFill>
              </a:rPr>
              <a:t>,</a:t>
            </a: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u="sng">
                <a:solidFill>
                  <a:srgbClr val="0563C1"/>
                </a:solidFill>
                <a:effectLst/>
                <a:hlinkClick r:id="rId4" tooltip="mailto:hwaldrep@nvbdc.org"/>
              </a:rPr>
              <a:t>hwaldrep@nvbdc.org</a:t>
            </a:r>
            <a:br>
              <a:rPr lang="en-US" sz="2400" b="0" i="0" u="none" strike="noStrike">
                <a:solidFill>
                  <a:srgbClr val="000000"/>
                </a:solidFill>
                <a:effectLst/>
              </a:rPr>
            </a:br>
            <a:br>
              <a:rPr lang="en-US" sz="2400" b="0" i="0" u="none" strike="noStrike">
                <a:solidFill>
                  <a:srgbClr val="000000"/>
                </a:solidFill>
                <a:effectLst/>
              </a:rPr>
            </a:br>
            <a:endParaRPr lang="en-US" sz="2400" b="0" i="0">
              <a:solidFill>
                <a:srgbClr val="000000"/>
              </a:solidFill>
              <a:effectLst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6833DC5-D474-FF38-8A02-25E1AAB6A9E9}"/>
              </a:ext>
            </a:extLst>
          </p:cNvPr>
          <p:cNvSpPr txBox="1">
            <a:spLocks/>
          </p:cNvSpPr>
          <p:nvPr/>
        </p:nvSpPr>
        <p:spPr>
          <a:xfrm>
            <a:off x="1112520" y="1500066"/>
            <a:ext cx="5361167" cy="3846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Services Committee: 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2250" algn="l"/>
              </a:tabLst>
            </a:pP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	John "JT" Taylor,  </a:t>
            </a:r>
            <a:r>
              <a:rPr lang="en-US" sz="2000" b="0" i="0" u="sng">
                <a:solidFill>
                  <a:srgbClr val="0563C1"/>
                </a:solidFill>
                <a:effectLst/>
                <a:hlinkClick r:id="rId5" tooltip="mailto:jtaylor@nvbdc.org"/>
              </a:rPr>
              <a:t>jtaylor@nvbdc.org</a:t>
            </a:r>
            <a:endParaRPr lang="en-US" sz="2000" b="0" i="0" u="sng">
              <a:solidFill>
                <a:srgbClr val="0563C1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kern="0">
              <a:solidFill>
                <a:srgbClr val="91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400" b="1" kern="0">
                <a:solidFill>
                  <a:srgbClr val="910000"/>
                </a:solidFill>
              </a:rPr>
              <a:t>Certification Team:</a:t>
            </a:r>
            <a:br>
              <a:rPr lang="en-US" sz="2400" kern="0">
                <a:solidFill>
                  <a:srgbClr val="000000"/>
                </a:solidFill>
              </a:rPr>
            </a:br>
            <a:r>
              <a:rPr lang="en-US" sz="2400" kern="0">
                <a:solidFill>
                  <a:srgbClr val="000000"/>
                </a:solidFill>
              </a:rPr>
              <a:t>	</a:t>
            </a:r>
            <a:r>
              <a:rPr lang="en-US" sz="2000" kern="0">
                <a:solidFill>
                  <a:srgbClr val="000000"/>
                </a:solidFill>
              </a:rPr>
              <a:t>Jeff King, </a:t>
            </a:r>
            <a:r>
              <a:rPr lang="en-US" sz="2000" u="sng" kern="0">
                <a:solidFill>
                  <a:srgbClr val="0563C1"/>
                </a:solidFill>
                <a:hlinkClick r:id="rId6" tooltip="mailto:jking@nvbdc.org"/>
              </a:rPr>
              <a:t>jking@nvbdc.org</a:t>
            </a:r>
            <a:br>
              <a:rPr lang="en-US" sz="2000" kern="0">
                <a:solidFill>
                  <a:srgbClr val="000000"/>
                </a:solidFill>
              </a:rPr>
            </a:br>
            <a:r>
              <a:rPr lang="en-US" sz="2000" kern="0">
                <a:solidFill>
                  <a:srgbClr val="000000"/>
                </a:solidFill>
              </a:rPr>
              <a:t>	Toni Moses, </a:t>
            </a:r>
            <a:r>
              <a:rPr lang="en-US" sz="2000" u="sng" kern="0">
                <a:solidFill>
                  <a:srgbClr val="0563C1"/>
                </a:solidFill>
                <a:hlinkClick r:id="rId7" tooltip="mailto:tmoses@nvbdc.org"/>
              </a:rPr>
              <a:t>tmoses@nvbdc.org</a:t>
            </a:r>
            <a:br>
              <a:rPr lang="en-US" sz="2000" kern="0">
                <a:solidFill>
                  <a:srgbClr val="000000"/>
                </a:solidFill>
              </a:rPr>
            </a:br>
            <a:r>
              <a:rPr lang="en-US" sz="2000" kern="0">
                <a:solidFill>
                  <a:srgbClr val="000000"/>
                </a:solidFill>
              </a:rPr>
              <a:t>	Jo Cobb,  </a:t>
            </a:r>
            <a:r>
              <a:rPr lang="en-US" sz="2000" u="sng" kern="0">
                <a:solidFill>
                  <a:srgbClr val="0563C1"/>
                </a:solidFill>
                <a:hlinkClick r:id="rId8" tooltip="mailto:jcobb@nvbdc.org"/>
              </a:rPr>
              <a:t>jcobb@nvbdc.org</a:t>
            </a:r>
            <a:br>
              <a:rPr lang="en-US" sz="2000" kern="0">
                <a:solidFill>
                  <a:srgbClr val="000000"/>
                </a:solidFill>
              </a:rPr>
            </a:br>
            <a:br>
              <a:rPr lang="en-US" sz="20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endParaRPr lang="en-US" sz="24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E4BC17-9DCD-83CF-D693-92A55D5A90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6444" y="368555"/>
            <a:ext cx="7883525" cy="801687"/>
          </a:xfrm>
        </p:spPr>
        <p:txBody>
          <a:bodyPr/>
          <a:lstStyle/>
          <a:p>
            <a:pPr algn="ctr"/>
            <a:r>
              <a:rPr lang="en-US" sz="2800" b="1" dirty="0"/>
              <a:t>Veteran to Veteran Business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8FFCB-CA42-1911-09BC-3266D0F7F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064" y="1170242"/>
            <a:ext cx="6776273" cy="4293009"/>
          </a:xfrm>
        </p:spPr>
        <p:txBody>
          <a:bodyPr/>
          <a:lstStyle/>
          <a:p>
            <a:r>
              <a:rPr lang="en-US" sz="2000" b="1" dirty="0"/>
              <a:t>Connect With Your Fellow SD/VOBs!</a:t>
            </a:r>
          </a:p>
          <a:p>
            <a:r>
              <a:rPr lang="en-US" sz="2000" dirty="0"/>
              <a:t>Enter the following information in the chat: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Business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Email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Location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Services/Products Offered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Services/Products Needed</a:t>
            </a:r>
          </a:p>
          <a:p>
            <a:endParaRPr lang="en-US" sz="2000" b="1" dirty="0"/>
          </a:p>
          <a:p>
            <a:r>
              <a:rPr lang="en-US" sz="2000" b="1" dirty="0"/>
              <a:t>Don’t Forget to Register Your Business With VOCS, NVBDC’s Veteran to Veteran Connection Program!</a:t>
            </a:r>
          </a:p>
        </p:txBody>
      </p:sp>
      <p:pic>
        <p:nvPicPr>
          <p:cNvPr id="5" name="Picture 4" descr="A person shaking hands with a group of people&#10;&#10;Description automatically generated">
            <a:extLst>
              <a:ext uri="{FF2B5EF4-FFF2-40B4-BE49-F238E27FC236}">
                <a16:creationId xmlns:a16="http://schemas.microsoft.com/office/drawing/2014/main" id="{5113610C-95EA-B1FF-E6E6-144A5A8B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442" y="1611823"/>
            <a:ext cx="4442524" cy="29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82880"/>
            <a:ext cx="9198864" cy="886968"/>
          </a:xfrm>
        </p:spPr>
        <p:txBody>
          <a:bodyPr anchor="b" anchorCtr="0"/>
          <a:lstStyle/>
          <a:p>
            <a:pPr algn="ctr"/>
            <a:r>
              <a:rPr lang="en-US" sz="2500" b="1" dirty="0"/>
              <a:t>Thank You for Joining Us Today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4566" y="1379688"/>
            <a:ext cx="10734675" cy="886968"/>
          </a:xfrm>
        </p:spPr>
        <p:txBody>
          <a:bodyPr numCol="2"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Upcoming Webinars</a:t>
            </a:r>
          </a:p>
          <a:p>
            <a:pPr marL="1181100" lvl="1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910000"/>
                </a:solidFill>
              </a:rPr>
              <a:t>NVBDC Services JumpStart Webinars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800" b="1" dirty="0">
              <a:solidFill>
                <a:srgbClr val="C0000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5C265-0287-9A83-101F-AAA001BAA3C5}"/>
              </a:ext>
            </a:extLst>
          </p:cNvPr>
          <p:cNvSpPr txBox="1"/>
          <p:nvPr/>
        </p:nvSpPr>
        <p:spPr>
          <a:xfrm>
            <a:off x="1168464" y="2089929"/>
            <a:ext cx="7772400" cy="208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657350" lvl="2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June 27 –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Delta Airlines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11:00 a.m. – 12:30 p.m. EDT</a:t>
            </a:r>
          </a:p>
          <a:p>
            <a:pPr marL="1657350" lvl="2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/>
                <a:cs typeface="Arial"/>
              </a:rPr>
              <a:t>September 26 – </a:t>
            </a:r>
            <a:r>
              <a:rPr lang="en-US" sz="1600" b="1" dirty="0" err="1">
                <a:latin typeface="Arial"/>
                <a:cs typeface="Arial"/>
              </a:rPr>
              <a:t>UScellular</a:t>
            </a:r>
            <a:endParaRPr lang="en-US" sz="16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/>
                <a:cs typeface="Arial"/>
              </a:rPr>
              <a:t>11:00 a.m. – 12:30 p.m. EDT</a:t>
            </a:r>
          </a:p>
          <a:p>
            <a:pPr marL="1860550" lvl="3">
              <a:spcAft>
                <a:spcPts val="300"/>
              </a:spcAft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D88453-48F7-DF33-3445-86ABED536EDA}"/>
              </a:ext>
            </a:extLst>
          </p:cNvPr>
          <p:cNvSpPr/>
          <p:nvPr/>
        </p:nvSpPr>
        <p:spPr>
          <a:xfrm>
            <a:off x="10044853" y="2472267"/>
            <a:ext cx="365760" cy="19642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62EFF-99C4-8B65-FD69-31A217F2E1B8}"/>
              </a:ext>
            </a:extLst>
          </p:cNvPr>
          <p:cNvSpPr txBox="1"/>
          <p:nvPr/>
        </p:nvSpPr>
        <p:spPr>
          <a:xfrm>
            <a:off x="1054566" y="3367653"/>
            <a:ext cx="6607875" cy="248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Save the Date!</a:t>
            </a:r>
          </a:p>
          <a:p>
            <a:pPr marL="1181100" lvl="1" indent="-45720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910000"/>
                </a:solidFill>
              </a:rPr>
              <a:t>“Doing Business with the Federal Reserve &amp; Private Industry”</a:t>
            </a:r>
          </a:p>
          <a:p>
            <a:pPr marL="1657350" lvl="2" indent="-227013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August 8, 2024</a:t>
            </a:r>
          </a:p>
          <a:p>
            <a:pPr marL="1657350" lvl="2" indent="-227013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Location: Federal Reserve Bank of Detroit</a:t>
            </a:r>
          </a:p>
          <a:p>
            <a:pPr marL="1181100" lvl="1" indent="-45720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910000"/>
                </a:solidFill>
              </a:rPr>
              <a:t>National Veteran Matchmaking Conference</a:t>
            </a:r>
          </a:p>
          <a:p>
            <a:pPr marL="1657350" lvl="2" indent="-201613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October 29-30, 2024</a:t>
            </a:r>
          </a:p>
          <a:p>
            <a:pPr marL="1657350" lvl="2" indent="-201613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Location:</a:t>
            </a:r>
            <a:r>
              <a:rPr lang="en-US" sz="1600" i="1" dirty="0"/>
              <a:t> Detroit</a:t>
            </a:r>
            <a:r>
              <a:rPr lang="en-US" sz="1600" dirty="0"/>
              <a:t>, MI</a:t>
            </a:r>
          </a:p>
        </p:txBody>
      </p:sp>
    </p:spTree>
    <p:extLst>
      <p:ext uri="{BB962C8B-B14F-4D97-AF65-F5344CB8AC3E}">
        <p14:creationId xmlns:p14="http://schemas.microsoft.com/office/powerpoint/2010/main" val="36899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3FE5711-472D-41BA-5504-3D385E008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6638" y="752396"/>
            <a:ext cx="7883525" cy="44620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NVBDC Corporate Members</a:t>
            </a:r>
          </a:p>
        </p:txBody>
      </p:sp>
      <p:pic>
        <p:nvPicPr>
          <p:cNvPr id="7" name="Picture 6" descr="A logo for a medical college&#10;&#10;Description automatically generated">
            <a:extLst>
              <a:ext uri="{FF2B5EF4-FFF2-40B4-BE49-F238E27FC236}">
                <a16:creationId xmlns:a16="http://schemas.microsoft.com/office/drawing/2014/main" id="{33F1F957-D1F4-291E-5E31-2ACF68B13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25" y="1524000"/>
            <a:ext cx="7103110" cy="80772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C76C402-88D1-D4A4-3293-AB90CDB20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497" y="1523682"/>
            <a:ext cx="2381885" cy="798195"/>
          </a:xfrm>
          <a:prstGeom prst="rect">
            <a:avLst/>
          </a:prstGeom>
        </p:spPr>
      </p:pic>
      <p:pic>
        <p:nvPicPr>
          <p:cNvPr id="9" name="Picture 8" descr="A group of colorful squares&#10;&#10;Description automatically generated">
            <a:extLst>
              <a:ext uri="{FF2B5EF4-FFF2-40B4-BE49-F238E27FC236}">
                <a16:creationId xmlns:a16="http://schemas.microsoft.com/office/drawing/2014/main" id="{FF52310A-D1B0-EAE8-1A38-3279A42C1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913" y="2346642"/>
            <a:ext cx="5675630" cy="92011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5413826-BA41-46AD-311C-5F875422E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553" y="2473642"/>
            <a:ext cx="3955415" cy="788035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8953689-C5F5-21DF-40D8-81428476A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1590" y="3235642"/>
            <a:ext cx="5148580" cy="879475"/>
          </a:xfrm>
          <a:prstGeom prst="rect">
            <a:avLst/>
          </a:prstGeom>
        </p:spPr>
      </p:pic>
      <p:pic>
        <p:nvPicPr>
          <p:cNvPr id="12" name="Picture 11" descr="A logo for a company&#10;&#10;Description automatically generated">
            <a:extLst>
              <a:ext uri="{FF2B5EF4-FFF2-40B4-BE49-F238E27FC236}">
                <a16:creationId xmlns:a16="http://schemas.microsoft.com/office/drawing/2014/main" id="{6C1C9B07-9272-40E4-A31A-38B8E1A7D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560" y="3342322"/>
            <a:ext cx="4734560" cy="706755"/>
          </a:xfrm>
          <a:prstGeom prst="rect">
            <a:avLst/>
          </a:prstGeom>
        </p:spPr>
      </p:pic>
      <p:pic>
        <p:nvPicPr>
          <p:cNvPr id="13" name="Picture 12" descr="A logo with a leaf and text&#10;&#10;Description automatically generated">
            <a:extLst>
              <a:ext uri="{FF2B5EF4-FFF2-40B4-BE49-F238E27FC236}">
                <a16:creationId xmlns:a16="http://schemas.microsoft.com/office/drawing/2014/main" id="{1DADBE6D-1F58-76C3-6DB8-E318D38006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73" y="4043362"/>
            <a:ext cx="4504055" cy="777875"/>
          </a:xfrm>
          <a:prstGeom prst="rect">
            <a:avLst/>
          </a:prstGeom>
        </p:spPr>
      </p:pic>
      <p:pic>
        <p:nvPicPr>
          <p:cNvPr id="14" name="Picture 1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9680EDD7-E7D4-07A9-9E21-4C34B0DA2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0993" y="4150042"/>
            <a:ext cx="6185535" cy="732155"/>
          </a:xfrm>
          <a:prstGeom prst="rect">
            <a:avLst/>
          </a:prstGeom>
        </p:spPr>
      </p:pic>
      <p:pic>
        <p:nvPicPr>
          <p:cNvPr id="15" name="Picture 14" descr="A group of blue and white logos&#10;&#10;Description automatically generated">
            <a:extLst>
              <a:ext uri="{FF2B5EF4-FFF2-40B4-BE49-F238E27FC236}">
                <a16:creationId xmlns:a16="http://schemas.microsoft.com/office/drawing/2014/main" id="{692DDC2F-33F8-72AD-371B-2CB6902A14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9177" y="4883785"/>
            <a:ext cx="3306445" cy="78359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359EDBA5-834C-20D1-9E4C-0606C7B81B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5798" y="5007610"/>
            <a:ext cx="7040245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3FE5711-472D-41BA-5504-3D385E008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6638" y="752396"/>
            <a:ext cx="7883525" cy="44620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NVBDC Corporate Members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0913F19-C902-124B-8630-7BB23DA90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13" y="1614805"/>
            <a:ext cx="1471295" cy="64135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6769849-F1F8-6F8E-B64A-AE1FBBADC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558" y="1685925"/>
            <a:ext cx="8198485" cy="534670"/>
          </a:xfrm>
          <a:prstGeom prst="rect">
            <a:avLst/>
          </a:prstGeom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060F71A1-F202-EC70-5478-66B9F346C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423" y="1696085"/>
            <a:ext cx="1021715" cy="443230"/>
          </a:xfrm>
          <a:prstGeom prst="rect">
            <a:avLst/>
          </a:prstGeom>
        </p:spPr>
      </p:pic>
      <p:pic>
        <p:nvPicPr>
          <p:cNvPr id="10" name="Picture 9" descr="A logo with colorful circles and black text&#10;&#10;Description automatically generated">
            <a:extLst>
              <a:ext uri="{FF2B5EF4-FFF2-40B4-BE49-F238E27FC236}">
                <a16:creationId xmlns:a16="http://schemas.microsoft.com/office/drawing/2014/main" id="{2E307EBB-D917-F6EE-78BB-D3F39DC8F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30" y="2357755"/>
            <a:ext cx="4345940" cy="709930"/>
          </a:xfrm>
          <a:prstGeom prst="rect">
            <a:avLst/>
          </a:prstGeom>
        </p:spPr>
      </p:pic>
      <p:pic>
        <p:nvPicPr>
          <p:cNvPr id="11" name="Picture 10" descr="A blue sign with white text&#10;&#10;Description automatically generated">
            <a:extLst>
              <a:ext uri="{FF2B5EF4-FFF2-40B4-BE49-F238E27FC236}">
                <a16:creationId xmlns:a16="http://schemas.microsoft.com/office/drawing/2014/main" id="{320DA3A1-E08B-309A-E09A-EC2ACCA56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320" y="2378075"/>
            <a:ext cx="2621280" cy="735330"/>
          </a:xfrm>
          <a:prstGeom prst="rect">
            <a:avLst/>
          </a:prstGeom>
        </p:spPr>
      </p:pic>
      <p:pic>
        <p:nvPicPr>
          <p:cNvPr id="12" name="Picture 11" descr="A close-up of logos&#10;&#10;Description automatically generated">
            <a:extLst>
              <a:ext uri="{FF2B5EF4-FFF2-40B4-BE49-F238E27FC236}">
                <a16:creationId xmlns:a16="http://schemas.microsoft.com/office/drawing/2014/main" id="{44D0161F-0F5C-494F-B06E-A82654DBE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1813" y="2342197"/>
            <a:ext cx="2919095" cy="83248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34763461-3D79-C5B1-04D7-0F2D3830A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07" y="3335655"/>
            <a:ext cx="3435985" cy="481330"/>
          </a:xfrm>
          <a:prstGeom prst="rect">
            <a:avLst/>
          </a:prstGeom>
        </p:spPr>
      </p:pic>
      <p:pic>
        <p:nvPicPr>
          <p:cNvPr id="14" name="Picture 13" descr="A black and green logo&#10;&#10;Description automatically generated">
            <a:extLst>
              <a:ext uri="{FF2B5EF4-FFF2-40B4-BE49-F238E27FC236}">
                <a16:creationId xmlns:a16="http://schemas.microsoft.com/office/drawing/2014/main" id="{E09B1224-7B11-FF5A-9F57-D11C65409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8945" y="3281680"/>
            <a:ext cx="6046470" cy="62484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BE52969-BD7A-7666-5C84-F2F5A8BE5B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6218" y="3266757"/>
            <a:ext cx="1304925" cy="614045"/>
          </a:xfrm>
          <a:prstGeom prst="rect">
            <a:avLst/>
          </a:prstGeom>
        </p:spPr>
      </p:pic>
      <p:pic>
        <p:nvPicPr>
          <p:cNvPr id="16" name="Picture 15" descr="A logo with text and stars&#10;&#10;Description automatically generated">
            <a:extLst>
              <a:ext uri="{FF2B5EF4-FFF2-40B4-BE49-F238E27FC236}">
                <a16:creationId xmlns:a16="http://schemas.microsoft.com/office/drawing/2014/main" id="{5F4740ED-9A20-0E18-ADD5-30D49A7BB8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285" y="4026217"/>
            <a:ext cx="6127750" cy="710565"/>
          </a:xfrm>
          <a:prstGeom prst="rect">
            <a:avLst/>
          </a:prstGeom>
        </p:spPr>
      </p:pic>
      <p:pic>
        <p:nvPicPr>
          <p:cNvPr id="17" name="Picture 16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9AB68B64-F045-215C-5F06-3D8F3F609C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6737" y="4101147"/>
            <a:ext cx="4739005" cy="596265"/>
          </a:xfrm>
          <a:prstGeom prst="rect">
            <a:avLst/>
          </a:prstGeom>
        </p:spPr>
      </p:pic>
      <p:pic>
        <p:nvPicPr>
          <p:cNvPr id="18" name="Picture 17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77B47312-C538-F5F9-7C10-90CF938F45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3413" y="5003800"/>
            <a:ext cx="2527935" cy="426720"/>
          </a:xfrm>
          <a:prstGeom prst="rect">
            <a:avLst/>
          </a:prstGeom>
        </p:spPr>
      </p:pic>
      <p:pic>
        <p:nvPicPr>
          <p:cNvPr id="19" name="Picture 18" descr="A logo with blue text&#10;&#10;Description automatically generated">
            <a:extLst>
              <a:ext uri="{FF2B5EF4-FFF2-40B4-BE49-F238E27FC236}">
                <a16:creationId xmlns:a16="http://schemas.microsoft.com/office/drawing/2014/main" id="{2F3DF25B-6EFE-B1CB-91D8-63385025D3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6915" y="4947920"/>
            <a:ext cx="839089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1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3FE5711-472D-41BA-5504-3D385E008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6638" y="752396"/>
            <a:ext cx="7883525" cy="44620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NVBDC Corporate Members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16756F32-574B-8EA2-8BF4-323265B91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503680"/>
            <a:ext cx="7769860" cy="970280"/>
          </a:xfrm>
          <a:prstGeom prst="rect">
            <a:avLst/>
          </a:prstGeom>
        </p:spPr>
      </p:pic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FACEEDAA-038D-1A8A-3ACC-0BEFFE58C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502" y="1655445"/>
            <a:ext cx="3084195" cy="636270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4EE9295F-BA4C-4160-4E37-8639D7179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53" y="2553653"/>
            <a:ext cx="3467735" cy="755015"/>
          </a:xfrm>
          <a:prstGeom prst="rect">
            <a:avLst/>
          </a:prstGeom>
        </p:spPr>
      </p:pic>
      <p:pic>
        <p:nvPicPr>
          <p:cNvPr id="8" name="Picture 7" descr="A logo with a crown&#10;&#10;Description automatically generated">
            <a:extLst>
              <a:ext uri="{FF2B5EF4-FFF2-40B4-BE49-F238E27FC236}">
                <a16:creationId xmlns:a16="http://schemas.microsoft.com/office/drawing/2014/main" id="{4DCF0B5E-1CFA-4CF6-2B3F-E07FC57AE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120" y="2585085"/>
            <a:ext cx="7091680" cy="76327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91B28AF-00E6-1184-D5E0-14C924740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73" y="3449320"/>
            <a:ext cx="1923415" cy="792480"/>
          </a:xfrm>
          <a:prstGeom prst="rect">
            <a:avLst/>
          </a:prstGeom>
        </p:spPr>
      </p:pic>
      <p:pic>
        <p:nvPicPr>
          <p:cNvPr id="10" name="Picture 9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5D474314-EC20-FB7C-A80E-B9C5754E93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298" y="3401060"/>
            <a:ext cx="9107805" cy="74676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6D1F66A-57E9-A1CF-F230-AC2898AE9E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160" y="4259897"/>
            <a:ext cx="8605520" cy="735965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BF1D613-DCEB-9921-DD28-3131F7CF0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2473" y="4270375"/>
            <a:ext cx="1562735" cy="623570"/>
          </a:xfrm>
          <a:prstGeom prst="rect">
            <a:avLst/>
          </a:prstGeom>
        </p:spPr>
      </p:pic>
      <p:pic>
        <p:nvPicPr>
          <p:cNvPr id="13" name="Picture 12" descr="A blue and red circle with white letters&#10;&#10;Description automatically generated">
            <a:extLst>
              <a:ext uri="{FF2B5EF4-FFF2-40B4-BE49-F238E27FC236}">
                <a16:creationId xmlns:a16="http://schemas.microsoft.com/office/drawing/2014/main" id="{E37AB5BE-6BAE-8559-70A3-BC050CBE22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248" y="5019357"/>
            <a:ext cx="5671185" cy="741045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966C29B4-0CF4-AA4C-11D4-3D1A0F3BC1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9513" y="5124133"/>
            <a:ext cx="5372735" cy="53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3FE5711-472D-41BA-5504-3D385E008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6638" y="752396"/>
            <a:ext cx="7883525" cy="44620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NVBDC Corporate Members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B93B34B6-8E14-6647-F53C-F288734C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" y="1550987"/>
            <a:ext cx="1661160" cy="565785"/>
          </a:xfrm>
          <a:prstGeom prst="rect">
            <a:avLst/>
          </a:prstGeom>
        </p:spPr>
      </p:pic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4B135350-3EA3-2720-48C7-2D0413C60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920" y="1396530"/>
            <a:ext cx="7477760" cy="87469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138CE7B-1BB0-940E-D0AF-9A65568F3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5185" y="1550670"/>
            <a:ext cx="1967230" cy="454660"/>
          </a:xfrm>
          <a:prstGeom prst="rect">
            <a:avLst/>
          </a:prstGeom>
        </p:spPr>
      </p:pic>
      <p:pic>
        <p:nvPicPr>
          <p:cNvPr id="7" name="Picture 6" descr="A logo of a motorcycle company&#10;&#10;Description automatically generated">
            <a:extLst>
              <a:ext uri="{FF2B5EF4-FFF2-40B4-BE49-F238E27FC236}">
                <a16:creationId xmlns:a16="http://schemas.microsoft.com/office/drawing/2014/main" id="{076BCDBC-54C4-F440-CAEF-C1A7A24A5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80" y="2299653"/>
            <a:ext cx="8783320" cy="694055"/>
          </a:xfrm>
          <a:prstGeom prst="rect">
            <a:avLst/>
          </a:prstGeom>
        </p:spPr>
      </p:pic>
      <p:pic>
        <p:nvPicPr>
          <p:cNvPr id="8" name="Picture 7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33A6E9EB-4DA2-1735-23C4-510D42FD5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1790" y="2403793"/>
            <a:ext cx="2466340" cy="587375"/>
          </a:xfrm>
          <a:prstGeom prst="rect">
            <a:avLst/>
          </a:prstGeom>
        </p:spPr>
      </p:pic>
      <p:pic>
        <p:nvPicPr>
          <p:cNvPr id="9" name="Picture 8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CC7B3B83-B0FE-44E6-1FAF-15C3D176F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962" y="3155633"/>
            <a:ext cx="6167755" cy="765175"/>
          </a:xfrm>
          <a:prstGeom prst="rect">
            <a:avLst/>
          </a:prstGeom>
        </p:spPr>
      </p:pic>
      <p:pic>
        <p:nvPicPr>
          <p:cNvPr id="10" name="Picture 9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DDC18BD5-1D08-C307-2D1C-4C23553F0F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8453" y="3244215"/>
            <a:ext cx="4900295" cy="598170"/>
          </a:xfrm>
          <a:prstGeom prst="rect">
            <a:avLst/>
          </a:prstGeom>
        </p:spPr>
      </p:pic>
      <p:pic>
        <p:nvPicPr>
          <p:cNvPr id="11" name="Picture 10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DB1185EE-20A5-51CF-7028-D64A1C2943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975" y="4104957"/>
            <a:ext cx="4570730" cy="680085"/>
          </a:xfrm>
          <a:prstGeom prst="rect">
            <a:avLst/>
          </a:prstGeom>
        </p:spPr>
      </p:pic>
      <p:pic>
        <p:nvPicPr>
          <p:cNvPr id="12" name="Picture 11" descr="A black and red logo&#10;&#10;Description automatically generated">
            <a:extLst>
              <a:ext uri="{FF2B5EF4-FFF2-40B4-BE49-F238E27FC236}">
                <a16:creationId xmlns:a16="http://schemas.microsoft.com/office/drawing/2014/main" id="{1AB23E6E-454E-5D2E-C0E7-5B5B4DD77D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1133" y="3903345"/>
            <a:ext cx="6546215" cy="87503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2FA51333-0EB6-B3B3-728C-6977AA7C96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927" y="5003165"/>
            <a:ext cx="1525905" cy="52959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89B1D2C-900D-DCE2-6C85-B5A3A02383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7880" y="4879517"/>
            <a:ext cx="9707880" cy="77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3FE5711-472D-41BA-5504-3D385E008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6638" y="752396"/>
            <a:ext cx="7883525" cy="44620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NVBDC Corporate Members</a:t>
            </a:r>
          </a:p>
        </p:txBody>
      </p:sp>
      <p:pic>
        <p:nvPicPr>
          <p:cNvPr id="15" name="Picture 14" descr="A red and white logo&#10;&#10;Description automatically generated">
            <a:extLst>
              <a:ext uri="{FF2B5EF4-FFF2-40B4-BE49-F238E27FC236}">
                <a16:creationId xmlns:a16="http://schemas.microsoft.com/office/drawing/2014/main" id="{0D7748BE-DD8A-3DE3-C437-79E5E2853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498" y="1504315"/>
            <a:ext cx="4932045" cy="69469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C119A966-1AE5-BC66-E199-6661A9D0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40" y="1371917"/>
            <a:ext cx="2458720" cy="842645"/>
          </a:xfrm>
          <a:prstGeom prst="rect">
            <a:avLst/>
          </a:prstGeom>
        </p:spPr>
      </p:pic>
      <p:pic>
        <p:nvPicPr>
          <p:cNvPr id="17" name="Picture 16" descr="A logo of a company&#10;&#10;Description automatically generated">
            <a:extLst>
              <a:ext uri="{FF2B5EF4-FFF2-40B4-BE49-F238E27FC236}">
                <a16:creationId xmlns:a16="http://schemas.microsoft.com/office/drawing/2014/main" id="{DE1347F3-B231-0144-F5CC-B04C9B6A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087" y="1573213"/>
            <a:ext cx="3720465" cy="57213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7DA013A-9637-7B09-B083-296A2F265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798" y="2406015"/>
            <a:ext cx="2580005" cy="867410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B1AF3267-A64D-EC2A-8A2C-CF456D257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360" y="2426695"/>
            <a:ext cx="6614160" cy="846370"/>
          </a:xfrm>
          <a:prstGeom prst="rect">
            <a:avLst/>
          </a:prstGeom>
        </p:spPr>
      </p:pic>
      <p:pic>
        <p:nvPicPr>
          <p:cNvPr id="20" name="Picture 19" descr="A logo of a health care company&#10;&#10;Description automatically generated">
            <a:extLst>
              <a:ext uri="{FF2B5EF4-FFF2-40B4-BE49-F238E27FC236}">
                <a16:creationId xmlns:a16="http://schemas.microsoft.com/office/drawing/2014/main" id="{0B1063A7-631B-A305-9617-7A6898C1F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7575" y="2511425"/>
            <a:ext cx="1898650" cy="671830"/>
          </a:xfrm>
          <a:prstGeom prst="rect">
            <a:avLst/>
          </a:prstGeom>
        </p:spPr>
      </p:pic>
      <p:pic>
        <p:nvPicPr>
          <p:cNvPr id="21" name="Picture 20" descr="A close-up of a logo&#10;&#10;Description automatically generated">
            <a:extLst>
              <a:ext uri="{FF2B5EF4-FFF2-40B4-BE49-F238E27FC236}">
                <a16:creationId xmlns:a16="http://schemas.microsoft.com/office/drawing/2014/main" id="{47AA9544-E6B3-4AD3-7A4D-EAFD6673A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595" y="3469640"/>
            <a:ext cx="3422650" cy="574040"/>
          </a:xfrm>
          <a:prstGeom prst="rect">
            <a:avLst/>
          </a:prstGeom>
        </p:spPr>
      </p:pic>
      <p:pic>
        <p:nvPicPr>
          <p:cNvPr id="22" name="Picture 21" descr="A blue and white logo&#10;&#10;Description automatically generated">
            <a:extLst>
              <a:ext uri="{FF2B5EF4-FFF2-40B4-BE49-F238E27FC236}">
                <a16:creationId xmlns:a16="http://schemas.microsoft.com/office/drawing/2014/main" id="{39340FE6-F258-D6E3-9102-5BFD4C31B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6840" y="3478622"/>
            <a:ext cx="7747000" cy="591636"/>
          </a:xfrm>
          <a:prstGeom prst="rect">
            <a:avLst/>
          </a:prstGeom>
        </p:spPr>
      </p:pic>
      <p:pic>
        <p:nvPicPr>
          <p:cNvPr id="23" name="Picture 22" descr="A logo of a company&#10;&#10;Description automatically generated">
            <a:extLst>
              <a:ext uri="{FF2B5EF4-FFF2-40B4-BE49-F238E27FC236}">
                <a16:creationId xmlns:a16="http://schemas.microsoft.com/office/drawing/2014/main" id="{CF415FE6-01A9-FDFC-5317-FA5223DBF3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560" y="4315305"/>
            <a:ext cx="6070600" cy="589591"/>
          </a:xfrm>
          <a:prstGeom prst="rect">
            <a:avLst/>
          </a:prstGeom>
        </p:spPr>
      </p:pic>
      <p:pic>
        <p:nvPicPr>
          <p:cNvPr id="24" name="Picture 23" descr="A logo with blue text&#10;&#10;Description automatically generated">
            <a:extLst>
              <a:ext uri="{FF2B5EF4-FFF2-40B4-BE49-F238E27FC236}">
                <a16:creationId xmlns:a16="http://schemas.microsoft.com/office/drawing/2014/main" id="{AA1C39DA-1DCC-20E0-8F2E-D1CB56F7C7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0668" y="4244022"/>
            <a:ext cx="5071745" cy="6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6B47EC-F49F-2838-0D87-4D2890B251B0}"/>
              </a:ext>
            </a:extLst>
          </p:cNvPr>
          <p:cNvSpPr txBox="1">
            <a:spLocks/>
          </p:cNvSpPr>
          <p:nvPr/>
        </p:nvSpPr>
        <p:spPr>
          <a:xfrm>
            <a:off x="1272637" y="736436"/>
            <a:ext cx="7956441" cy="3729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/>
              <a:buNone/>
            </a:pPr>
            <a:r>
              <a:rPr lang="en-US" sz="4400" b="1" dirty="0">
                <a:solidFill>
                  <a:schemeClr val="bg1"/>
                </a:solidFill>
              </a:rPr>
              <a:t>THANK YOU!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Call:  </a:t>
            </a:r>
            <a:r>
              <a:rPr lang="en-US" sz="4400" b="1" dirty="0">
                <a:solidFill>
                  <a:schemeClr val="bg1"/>
                </a:solidFill>
              </a:rPr>
              <a:t>888-CERTIFIED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Visit: </a:t>
            </a:r>
            <a:r>
              <a:rPr lang="en-US" sz="4400" b="1" dirty="0">
                <a:solidFill>
                  <a:schemeClr val="bg1"/>
                </a:solidFill>
              </a:rPr>
              <a:t>NVBDC.ORG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Follow Us: 			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4C06609-3A4C-5CD1-C494-047D86BDA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59" y="2851122"/>
            <a:ext cx="2402384" cy="13513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18656ED-B0D9-DC4B-81C8-FBB822B95F98}"/>
              </a:ext>
            </a:extLst>
          </p:cNvPr>
          <p:cNvGrpSpPr/>
          <p:nvPr/>
        </p:nvGrpSpPr>
        <p:grpSpPr>
          <a:xfrm>
            <a:off x="4330519" y="3318417"/>
            <a:ext cx="1840676" cy="416757"/>
            <a:chOff x="5533901" y="653143"/>
            <a:chExt cx="2965310" cy="671391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D382A9CB-3CF6-9362-7479-D3E0F00B8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9" t="50317"/>
            <a:stretch/>
          </p:blipFill>
          <p:spPr>
            <a:xfrm>
              <a:off x="5533901" y="653143"/>
              <a:ext cx="672905" cy="671390"/>
            </a:xfrm>
            <a:prstGeom prst="rect">
              <a:avLst/>
            </a:prstGeom>
          </p:spPr>
        </p:pic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D207CA27-DF5D-8170-D00B-FD3566806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9" t="-1114" b="51431"/>
            <a:stretch/>
          </p:blipFill>
          <p:spPr>
            <a:xfrm>
              <a:off x="6314704" y="653143"/>
              <a:ext cx="672905" cy="671390"/>
            </a:xfrm>
            <a:prstGeom prst="rect">
              <a:avLst/>
            </a:prstGeom>
          </p:spPr>
        </p:pic>
        <p:pic>
          <p:nvPicPr>
            <p:cNvPr id="11" name="Picture 10" descr="Logo, icon&#10;&#10;Description automatically generated">
              <a:extLst>
                <a:ext uri="{FF2B5EF4-FFF2-40B4-BE49-F238E27FC236}">
                  <a16:creationId xmlns:a16="http://schemas.microsoft.com/office/drawing/2014/main" id="{7C2A11C2-8E57-15F1-7185-C8FD79334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" t="-1722" r="50000" b="52039"/>
            <a:stretch/>
          </p:blipFill>
          <p:spPr>
            <a:xfrm>
              <a:off x="7060346" y="653143"/>
              <a:ext cx="672905" cy="671391"/>
            </a:xfrm>
            <a:prstGeom prst="rect">
              <a:avLst/>
            </a:prstGeom>
          </p:spPr>
        </p:pic>
        <p:pic>
          <p:nvPicPr>
            <p:cNvPr id="13" name="Picture 12" descr="Logo, icon&#10;&#10;Description automatically generated">
              <a:extLst>
                <a:ext uri="{FF2B5EF4-FFF2-40B4-BE49-F238E27FC236}">
                  <a16:creationId xmlns:a16="http://schemas.microsoft.com/office/drawing/2014/main" id="{CE420BA0-F1A1-7B70-4FB1-B06A4729D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" t="50317" r="50000"/>
            <a:stretch/>
          </p:blipFill>
          <p:spPr>
            <a:xfrm>
              <a:off x="7826306" y="653143"/>
              <a:ext cx="672905" cy="671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83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550130" y="214946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Opening Remarks</a:t>
            </a:r>
          </a:p>
        </p:txBody>
      </p:sp>
      <p:pic>
        <p:nvPicPr>
          <p:cNvPr id="5" name="Google Shape;28;p3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3E3F24D-2D46-BCBD-1CA9-A94AEEF5CF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82" t="82" r="20302" b="28102"/>
          <a:stretch/>
        </p:blipFill>
        <p:spPr>
          <a:xfrm>
            <a:off x="1078084" y="1602971"/>
            <a:ext cx="1496253" cy="16296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03C70-391A-615F-7018-4EE55C4719AE}"/>
              </a:ext>
            </a:extLst>
          </p:cNvPr>
          <p:cNvSpPr txBox="1"/>
          <p:nvPr/>
        </p:nvSpPr>
        <p:spPr>
          <a:xfrm>
            <a:off x="3055467" y="1602971"/>
            <a:ext cx="290845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1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John E. Taylor (“JT”)</a:t>
            </a:r>
          </a:p>
          <a:p>
            <a:pPr hangingPunct="1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NVBDC Board Member</a:t>
            </a:r>
          </a:p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Ch</a:t>
            </a:r>
            <a:r>
              <a:rPr lang="en-US" dirty="0">
                <a:solidFill>
                  <a:schemeClr val="bg1"/>
                </a:solidFill>
              </a:rPr>
              <a:t>air, Services Committee</a:t>
            </a:r>
            <a:endParaRPr lang="en-US" sz="1800" dirty="0">
              <a:solidFill>
                <a:schemeClr val="bg1"/>
              </a:solidFill>
            </a:endParaRPr>
          </a:p>
          <a:p>
            <a:pPr hangingPunct="1"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030C8-5F58-8F14-2582-6FF1296A55BA}"/>
              </a:ext>
            </a:extLst>
          </p:cNvPr>
          <p:cNvSpPr txBox="1"/>
          <p:nvPr/>
        </p:nvSpPr>
        <p:spPr>
          <a:xfrm>
            <a:off x="3057227" y="3429000"/>
            <a:ext cx="290845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a typeface="+mn-lt"/>
                <a:cs typeface="+mn-lt"/>
              </a:rPr>
              <a:t>Richard Miller</a:t>
            </a:r>
          </a:p>
          <a:p>
            <a:r>
              <a:rPr lang="en-US" dirty="0">
                <a:solidFill>
                  <a:schemeClr val="bg1"/>
                </a:solidFill>
              </a:rPr>
              <a:t>Brigadier </a:t>
            </a:r>
            <a:r>
              <a:rPr lang="en-US" sz="1800" dirty="0">
                <a:solidFill>
                  <a:schemeClr val="bg1"/>
                </a:solidFill>
              </a:rPr>
              <a:t>General (</a:t>
            </a:r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</a:rPr>
              <a:t> </a:t>
            </a:r>
            <a:endParaRPr lang="en-US" sz="1800" b="1" dirty="0">
              <a:solidFill>
                <a:schemeClr val="bg1"/>
              </a:solidFill>
            </a:endParaRPr>
          </a:p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President, NVBDC</a:t>
            </a:r>
          </a:p>
        </p:txBody>
      </p:sp>
      <p:pic>
        <p:nvPicPr>
          <p:cNvPr id="4" name="Google Shape;26;p3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74D3F53A-3A22-D026-5738-6168F8FF0E8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8413" t="4392" r="261" b="8790"/>
          <a:stretch/>
        </p:blipFill>
        <p:spPr>
          <a:xfrm>
            <a:off x="1078084" y="3429001"/>
            <a:ext cx="1441255" cy="1541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8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1342" y="1505743"/>
            <a:ext cx="10734675" cy="3846513"/>
          </a:xfrm>
        </p:spPr>
        <p:txBody>
          <a:bodyPr lIns="45719" tIns="45720" rIns="45719" bIns="45720" anchor="t"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Opening Remarks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Tips for Today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Meet Our Speaker</a:t>
            </a:r>
            <a:endParaRPr lang="en-US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Presentation</a:t>
            </a:r>
            <a:endParaRPr lang="en-US" sz="240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Q &amp; A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Wrap-up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88867-878E-68D3-6E77-09410312846B}"/>
              </a:ext>
            </a:extLst>
          </p:cNvPr>
          <p:cNvSpPr txBox="1">
            <a:spLocks/>
          </p:cNvSpPr>
          <p:nvPr/>
        </p:nvSpPr>
        <p:spPr>
          <a:xfrm>
            <a:off x="960120" y="182880"/>
            <a:ext cx="9198864" cy="886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b="1" kern="0" dirty="0"/>
              <a:t>Agenda</a:t>
            </a:r>
            <a:endParaRPr lang="en-US" sz="2500" b="1" kern="0" dirty="0"/>
          </a:p>
        </p:txBody>
      </p:sp>
    </p:spTree>
    <p:extLst>
      <p:ext uri="{BB962C8B-B14F-4D97-AF65-F5344CB8AC3E}">
        <p14:creationId xmlns:p14="http://schemas.microsoft.com/office/powerpoint/2010/main" val="29674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B2A83-4B9F-73E7-4993-5C431A0DC7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6638" y="1652467"/>
            <a:ext cx="5374322" cy="2584254"/>
          </a:xfrm>
        </p:spPr>
        <p:txBody>
          <a:bodyPr lIns="45719" tIns="45720" rIns="45719" bIns="45720" anchor="t"/>
          <a:lstStyle/>
          <a:p>
            <a:pPr>
              <a:spcBef>
                <a:spcPts val="0"/>
              </a:spcBef>
            </a:pPr>
            <a:r>
              <a:rPr lang="en-US" sz="1650" b="1" dirty="0"/>
              <a:t>Keith King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Founder and CEO</a:t>
            </a:r>
          </a:p>
          <a:p>
            <a:pPr hangingPunct="1">
              <a:spcBef>
                <a:spcPts val="0"/>
              </a:spcBef>
            </a:pPr>
            <a:endParaRPr lang="en-US" sz="1650" b="1" dirty="0"/>
          </a:p>
          <a:p>
            <a:pPr hangingPunct="1">
              <a:spcBef>
                <a:spcPts val="0"/>
              </a:spcBef>
            </a:pPr>
            <a:r>
              <a:rPr lang="en-US" sz="1650" b="1" dirty="0">
                <a:latin typeface="Arial"/>
                <a:cs typeface="Arial"/>
              </a:rPr>
              <a:t>Brigadier General (Ret) Richard Miller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President</a:t>
            </a:r>
          </a:p>
          <a:p>
            <a:pPr hangingPunct="1"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/>
              <a:t>John E. Taylor (“JT”)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Services Committee Chairman and Board of Directors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 hangingPunct="1">
              <a:spcBef>
                <a:spcPts val="0"/>
              </a:spcBef>
            </a:pPr>
            <a:r>
              <a:rPr lang="en-US" sz="1650" b="1" dirty="0"/>
              <a:t>Annette Stevenson, US Army Veteran, CPSD, C.P.M.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Board of Directors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endParaRPr lang="en-US" sz="165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4ABA008-22A4-EFD4-06DA-82542D112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3271" y="182879"/>
            <a:ext cx="9116568" cy="886968"/>
          </a:xfrm>
        </p:spPr>
        <p:txBody>
          <a:bodyPr anchor="b" anchorCtr="0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Meet the Services Committee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Expanding Access, Opportunity and Training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2E9EA7-ED96-A16B-9020-C4845259FC68}"/>
              </a:ext>
            </a:extLst>
          </p:cNvPr>
          <p:cNvSpPr txBox="1">
            <a:spLocks/>
          </p:cNvSpPr>
          <p:nvPr/>
        </p:nvSpPr>
        <p:spPr>
          <a:xfrm>
            <a:off x="6716078" y="1655065"/>
            <a:ext cx="5376672" cy="2584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hangingPunct="1">
              <a:spcBef>
                <a:spcPts val="0"/>
              </a:spcBef>
            </a:pPr>
            <a:r>
              <a:rPr lang="en-US" sz="1650" b="1" dirty="0"/>
              <a:t>Tammi Hart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Advisory Board and Certification Committee</a:t>
            </a:r>
          </a:p>
          <a:p>
            <a:pPr hangingPunct="1"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/>
              <a:t>Joann “Jo” M. Cobb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Certification Analyst, Certification Committee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>
                <a:latin typeface="Arial"/>
                <a:cs typeface="Arial"/>
              </a:rPr>
              <a:t>Toni Moses</a:t>
            </a:r>
            <a:endParaRPr lang="en-US" sz="1650" b="1" dirty="0"/>
          </a:p>
          <a:p>
            <a:pPr hangingPunct="1">
              <a:spcBef>
                <a:spcPts val="0"/>
              </a:spcBef>
            </a:pPr>
            <a:r>
              <a:rPr lang="en-US" sz="1650" dirty="0"/>
              <a:t>Relationship Manager, Certification Committee</a:t>
            </a:r>
          </a:p>
        </p:txBody>
      </p:sp>
      <p:pic>
        <p:nvPicPr>
          <p:cNvPr id="11" name="Google Shape;26;p3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A9AEA07-D51C-EE3D-4B0B-E4496C78CE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922" t="4392" r="261" b="8790"/>
          <a:stretch/>
        </p:blipFill>
        <p:spPr>
          <a:xfrm>
            <a:off x="2773395" y="4333991"/>
            <a:ext cx="1166459" cy="11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8;p3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ECCE3A9-7745-4E3A-3959-8577EB6B81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882" t="82" r="20302" b="28102"/>
          <a:stretch/>
        </p:blipFill>
        <p:spPr>
          <a:xfrm>
            <a:off x="4185077" y="4335327"/>
            <a:ext cx="1166460" cy="116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0;p3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9CD1265-BE64-FFF7-1474-67F1289385A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6875" y="4335327"/>
            <a:ext cx="1168401" cy="116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2;p33" descr="A picture containing person&#10;&#10;Description automatically generated">
            <a:extLst>
              <a:ext uri="{FF2B5EF4-FFF2-40B4-BE49-F238E27FC236}">
                <a16:creationId xmlns:a16="http://schemas.microsoft.com/office/drawing/2014/main" id="{C27CBDAC-1A69-BAD5-B93E-BA7FD30B59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93253" y="4333991"/>
            <a:ext cx="1168402" cy="117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47A2D-BAE4-DBC0-9C06-BE8348C30F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34" t="15587" r="5926" b="6073"/>
          <a:stretch/>
        </p:blipFill>
        <p:spPr>
          <a:xfrm>
            <a:off x="6997831" y="4336541"/>
            <a:ext cx="1176949" cy="1179576"/>
          </a:xfrm>
          <a:prstGeom prst="rect">
            <a:avLst/>
          </a:prstGeom>
        </p:spPr>
      </p:pic>
      <p:pic>
        <p:nvPicPr>
          <p:cNvPr id="5" name="Picture 4" descr="A person with glasses and a hand on her face&#10;&#10;Description automatically generated">
            <a:extLst>
              <a:ext uri="{FF2B5EF4-FFF2-40B4-BE49-F238E27FC236}">
                <a16:creationId xmlns:a16="http://schemas.microsoft.com/office/drawing/2014/main" id="{7327FEC6-7210-DA48-AC69-CB907E082E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670" y="4333991"/>
            <a:ext cx="1056336" cy="1179575"/>
          </a:xfrm>
          <a:prstGeom prst="rect">
            <a:avLst/>
          </a:prstGeom>
        </p:spPr>
      </p:pic>
      <p:pic>
        <p:nvPicPr>
          <p:cNvPr id="6" name="Picture 5" descr="A person wearing a blue shirt&#10;&#10;Description automatically generated">
            <a:extLst>
              <a:ext uri="{FF2B5EF4-FFF2-40B4-BE49-F238E27FC236}">
                <a16:creationId xmlns:a16="http://schemas.microsoft.com/office/drawing/2014/main" id="{FA5048F6-B2BC-75A1-4D07-F96E158D30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6"/>
          <a:stretch/>
        </p:blipFill>
        <p:spPr>
          <a:xfrm>
            <a:off x="8457373" y="4347106"/>
            <a:ext cx="1072631" cy="1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116958" y="1795463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Tips for Today</a:t>
            </a:r>
          </a:p>
        </p:txBody>
      </p:sp>
    </p:spTree>
    <p:extLst>
      <p:ext uri="{BB962C8B-B14F-4D97-AF65-F5344CB8AC3E}">
        <p14:creationId xmlns:p14="http://schemas.microsoft.com/office/powerpoint/2010/main" val="16580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A6B8074-3551-E94C-208D-B30704F8BC6D}"/>
              </a:ext>
            </a:extLst>
          </p:cNvPr>
          <p:cNvSpPr txBox="1">
            <a:spLocks/>
          </p:cNvSpPr>
          <p:nvPr/>
        </p:nvSpPr>
        <p:spPr>
          <a:xfrm>
            <a:off x="1033272" y="299843"/>
            <a:ext cx="9116568" cy="886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kern="0" dirty="0"/>
              <a:t>Do Your Homework!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85073-3920-6B07-4FA1-EE25C3E6123C}"/>
              </a:ext>
            </a:extLst>
          </p:cNvPr>
          <p:cNvSpPr txBox="1"/>
          <p:nvPr/>
        </p:nvSpPr>
        <p:spPr>
          <a:xfrm>
            <a:off x="800430" y="1440769"/>
            <a:ext cx="9349410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000" b="1" dirty="0"/>
              <a:t>Understand the corporation’s culture and supplier expectations.</a:t>
            </a:r>
          </a:p>
          <a:p>
            <a:pPr marL="352425" algn="l"/>
            <a:r>
              <a:rPr lang="en-US" b="1" i="1" dirty="0"/>
              <a:t>    </a:t>
            </a:r>
            <a:r>
              <a:rPr lang="en-US" sz="1600" i="1" dirty="0"/>
              <a:t>Resources to reference:</a:t>
            </a:r>
          </a:p>
          <a:p>
            <a:pPr marL="1096963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Business Codes of Conduct</a:t>
            </a:r>
          </a:p>
          <a:p>
            <a:pPr marL="1096963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Supplier Standards Documents</a:t>
            </a: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61D9D-0E5B-0431-CDD5-A759991DDAF8}"/>
              </a:ext>
            </a:extLst>
          </p:cNvPr>
          <p:cNvSpPr txBox="1"/>
          <p:nvPr/>
        </p:nvSpPr>
        <p:spPr>
          <a:xfrm>
            <a:off x="800430" y="4253679"/>
            <a:ext cx="9006287" cy="984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 startAt="3"/>
            </a:pPr>
            <a:r>
              <a:rPr lang="en-US" sz="2000" b="1" dirty="0"/>
              <a:t>Leverage supplier diversity professionals to help identify opportunities, pain points and unmet needs in their organization. </a:t>
            </a:r>
            <a:endParaRPr lang="en-US" sz="2000" b="1" dirty="0">
              <a:highlight>
                <a:srgbClr val="FFFF00"/>
              </a:highlight>
            </a:endParaRPr>
          </a:p>
          <a:p>
            <a:pPr marL="352425" algn="l"/>
            <a:r>
              <a:rPr lang="en-US" b="1" i="1" dirty="0"/>
              <a:t>    </a:t>
            </a: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E94D7A-5674-6C59-2765-1D5790E7944A}"/>
              </a:ext>
            </a:extLst>
          </p:cNvPr>
          <p:cNvSpPr txBox="1"/>
          <p:nvPr/>
        </p:nvSpPr>
        <p:spPr>
          <a:xfrm>
            <a:off x="781625" y="2842565"/>
            <a:ext cx="9349410" cy="1169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 startAt="2"/>
            </a:pPr>
            <a:r>
              <a:rPr lang="en-US" sz="2000" b="1" dirty="0"/>
              <a:t>Learn about the corporation’s goals and focus.</a:t>
            </a:r>
          </a:p>
          <a:p>
            <a:pPr marL="352425" algn="l"/>
            <a:r>
              <a:rPr lang="en-US" b="1" i="1" dirty="0"/>
              <a:t>    </a:t>
            </a:r>
            <a:r>
              <a:rPr lang="en-US" sz="1600" i="1" dirty="0"/>
              <a:t>Resources to reference:</a:t>
            </a:r>
          </a:p>
          <a:p>
            <a:pPr marL="1096963" indent="-285750">
              <a:buFont typeface="Arial" panose="020B0604020202020204" pitchFamily="34" charset="0"/>
              <a:buChar char="•"/>
            </a:pPr>
            <a:r>
              <a:rPr lang="en-US" sz="1600" dirty="0"/>
              <a:t>Annual Reports</a:t>
            </a:r>
            <a:endParaRPr lang="en-US" sz="1800" dirty="0"/>
          </a:p>
          <a:p>
            <a:pPr marL="1096963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Environmental, Social, Governance (ESG) Reports</a:t>
            </a:r>
          </a:p>
        </p:txBody>
      </p:sp>
      <p:pic>
        <p:nvPicPr>
          <p:cNvPr id="26" name="Picture 25" descr="A person in a blue shirt&#10;&#10;Description automatically generated">
            <a:extLst>
              <a:ext uri="{FF2B5EF4-FFF2-40B4-BE49-F238E27FC236}">
                <a16:creationId xmlns:a16="http://schemas.microsoft.com/office/drawing/2014/main" id="{491BF77F-21E9-1288-4C27-A2C9E430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943" y="2040933"/>
            <a:ext cx="2924044" cy="1959411"/>
          </a:xfrm>
          <a:prstGeom prst="rect">
            <a:avLst/>
          </a:prstGeom>
        </p:spPr>
      </p:pic>
      <p:pic>
        <p:nvPicPr>
          <p:cNvPr id="24" name="Picture 23" descr="A close-up of a statue&#10;&#10;Description automatically generated">
            <a:extLst>
              <a:ext uri="{FF2B5EF4-FFF2-40B4-BE49-F238E27FC236}">
                <a16:creationId xmlns:a16="http://schemas.microsoft.com/office/drawing/2014/main" id="{D9FF1D6C-E9F1-5495-09AF-F4A83A9D5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972">
            <a:off x="10239677" y="1539949"/>
            <a:ext cx="1466930" cy="1887279"/>
          </a:xfrm>
          <a:prstGeom prst="rect">
            <a:avLst/>
          </a:prstGeom>
        </p:spPr>
      </p:pic>
      <p:pic>
        <p:nvPicPr>
          <p:cNvPr id="28" name="Picture 27" descr="A brochure of people in a company&#10;&#10;Description automatically generated">
            <a:extLst>
              <a:ext uri="{FF2B5EF4-FFF2-40B4-BE49-F238E27FC236}">
                <a16:creationId xmlns:a16="http://schemas.microsoft.com/office/drawing/2014/main" id="{ECF40994-9A6E-5806-C7A9-2469BA500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17" y="3427341"/>
            <a:ext cx="1870539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3272" y="182880"/>
            <a:ext cx="9116568" cy="886968"/>
          </a:xfrm>
        </p:spPr>
        <p:txBody>
          <a:bodyPr anchor="b" anchorCtr="0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Corporate Members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9FCB70F-9312-855E-9D8F-A5C7C13E15F2}"/>
              </a:ext>
            </a:extLst>
          </p:cNvPr>
          <p:cNvSpPr txBox="1">
            <a:spLocks/>
          </p:cNvSpPr>
          <p:nvPr/>
        </p:nvSpPr>
        <p:spPr>
          <a:xfrm>
            <a:off x="1261872" y="2385636"/>
            <a:ext cx="9116568" cy="2495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b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9900" b="1" kern="0" spc="-300" dirty="0">
                <a:solidFill>
                  <a:srgbClr val="002060"/>
                </a:solidFill>
                <a:latin typeface="Arial"/>
                <a:cs typeface="Arial"/>
              </a:rPr>
              <a:t>18</a:t>
            </a:r>
            <a:r>
              <a:rPr lang="en-US" sz="19900" b="1" kern="0" dirty="0">
                <a:solidFill>
                  <a:srgbClr val="002060"/>
                </a:solidFill>
                <a:latin typeface="Arial"/>
                <a:cs typeface="Arial"/>
              </a:rPr>
              <a:t>0+</a:t>
            </a:r>
            <a:endParaRPr lang="en-US" sz="19900" b="1" kern="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7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116957" y="1795463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endParaRPr lang="en-US" sz="5400" b="1" kern="0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91479A-E29E-4268-0F79-0589D3D0E13D}"/>
              </a:ext>
            </a:extLst>
          </p:cNvPr>
          <p:cNvSpPr txBox="1">
            <a:spLocks/>
          </p:cNvSpPr>
          <p:nvPr/>
        </p:nvSpPr>
        <p:spPr>
          <a:xfrm>
            <a:off x="0" y="1412421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Meet Our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F5053-349A-1C9F-1962-E6121B332A82}"/>
              </a:ext>
            </a:extLst>
          </p:cNvPr>
          <p:cNvSpPr txBox="1"/>
          <p:nvPr/>
        </p:nvSpPr>
        <p:spPr>
          <a:xfrm>
            <a:off x="9187543" y="238397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885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1_Default">
  <a:themeElements>
    <a:clrScheme name="Default">
      <a:dk1>
        <a:srgbClr val="222A35"/>
      </a:dk1>
      <a:lt1>
        <a:srgbClr val="FFFFFF"/>
      </a:lt1>
      <a:dk2>
        <a:srgbClr val="A7A7A7"/>
      </a:dk2>
      <a:lt2>
        <a:srgbClr val="535353"/>
      </a:lt2>
      <a:accent1>
        <a:srgbClr val="761857"/>
      </a:accent1>
      <a:accent2>
        <a:srgbClr val="E91B56"/>
      </a:accent2>
      <a:accent3>
        <a:srgbClr val="68419D"/>
      </a:accent3>
      <a:accent4>
        <a:srgbClr val="BFBFBF"/>
      </a:accent4>
      <a:accent5>
        <a:srgbClr val="7F7F7F"/>
      </a:accent5>
      <a:accent6>
        <a:srgbClr val="595959"/>
      </a:accent6>
      <a:hlink>
        <a:srgbClr val="0000FF"/>
      </a:hlink>
      <a:folHlink>
        <a:srgbClr val="FF00FF"/>
      </a:folHlink>
    </a:clrScheme>
    <a:fontScheme name="Default">
      <a:majorFont>
        <a:latin typeface="Lato-Regular"/>
        <a:ea typeface="Lato-Regular"/>
        <a:cs typeface="Lato-Regular"/>
      </a:majorFont>
      <a:minorFont>
        <a:latin typeface="Lato-Regular"/>
        <a:ea typeface="Lato-Regular"/>
        <a:cs typeface="Lato-Regular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61857"/>
      </a:accent1>
      <a:accent2>
        <a:srgbClr val="E91B56"/>
      </a:accent2>
      <a:accent3>
        <a:srgbClr val="68419D"/>
      </a:accent3>
      <a:accent4>
        <a:srgbClr val="BFBFBF"/>
      </a:accent4>
      <a:accent5>
        <a:srgbClr val="7F7F7F"/>
      </a:accent5>
      <a:accent6>
        <a:srgbClr val="595959"/>
      </a:accent6>
      <a:hlink>
        <a:srgbClr val="0000FF"/>
      </a:hlink>
      <a:folHlink>
        <a:srgbClr val="FF00FF"/>
      </a:folHlink>
    </a:clrScheme>
    <a:fontScheme name="Default">
      <a:majorFont>
        <a:latin typeface="Lato-Regular"/>
        <a:ea typeface="Lato-Regular"/>
        <a:cs typeface="Lato-Regular"/>
      </a:majorFont>
      <a:minorFont>
        <a:latin typeface="Lato-Regular"/>
        <a:ea typeface="Lato-Regular"/>
        <a:cs typeface="Lato-Regular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78428</TotalTime>
  <Words>553</Words>
  <Application>Microsoft Office PowerPoint</Application>
  <PresentationFormat>Widescreen</PresentationFormat>
  <Paragraphs>120</Paragraphs>
  <Slides>26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1_Default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 Cobb</dc:creator>
  <cp:lastModifiedBy>Ann Sadler</cp:lastModifiedBy>
  <cp:revision>510</cp:revision>
  <dcterms:modified xsi:type="dcterms:W3CDTF">2024-05-23T14:15:22Z</dcterms:modified>
</cp:coreProperties>
</file>