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71" r:id="rId2"/>
    <p:sldId id="2147376199" r:id="rId3"/>
    <p:sldId id="272" r:id="rId4"/>
    <p:sldId id="275" r:id="rId5"/>
    <p:sldId id="302" r:id="rId6"/>
    <p:sldId id="2147376200" r:id="rId7"/>
    <p:sldId id="295" r:id="rId8"/>
    <p:sldId id="458" r:id="rId9"/>
    <p:sldId id="317" r:id="rId10"/>
    <p:sldId id="698" r:id="rId11"/>
    <p:sldId id="2147376207" r:id="rId12"/>
    <p:sldId id="2147376208" r:id="rId13"/>
    <p:sldId id="2147376209" r:id="rId14"/>
    <p:sldId id="2147376211" r:id="rId15"/>
    <p:sldId id="2147376212" r:id="rId16"/>
    <p:sldId id="2147376214" r:id="rId17"/>
    <p:sldId id="2147376215" r:id="rId18"/>
    <p:sldId id="2147376216" r:id="rId19"/>
    <p:sldId id="2147376217" r:id="rId20"/>
    <p:sldId id="2147376218" r:id="rId21"/>
    <p:sldId id="2147376219" r:id="rId22"/>
    <p:sldId id="2147376220" r:id="rId23"/>
    <p:sldId id="2147376221" r:id="rId24"/>
    <p:sldId id="2147376222" r:id="rId25"/>
    <p:sldId id="2147376223" r:id="rId26"/>
    <p:sldId id="2147376224" r:id="rId27"/>
    <p:sldId id="2147376225" r:id="rId28"/>
    <p:sldId id="2147376226" r:id="rId29"/>
    <p:sldId id="2147376227" r:id="rId30"/>
    <p:sldId id="2147376228" r:id="rId31"/>
    <p:sldId id="2147376229" r:id="rId32"/>
    <p:sldId id="315" r:id="rId33"/>
    <p:sldId id="430" r:id="rId34"/>
    <p:sldId id="429" r:id="rId35"/>
    <p:sldId id="2147376202" r:id="rId36"/>
    <p:sldId id="2147376203" r:id="rId37"/>
    <p:sldId id="2147376204" r:id="rId38"/>
    <p:sldId id="2147376205" r:id="rId39"/>
    <p:sldId id="31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03651E-E9C7-3985-FCB6-56E96D00A018}" name="Ann Sadler" initials="AS" userId="S::madmin@thequellgroup.onmicrosoft.com::f7844650-0710-4308-9679-bee8cd71ff2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66A"/>
    <a:srgbClr val="04177A"/>
    <a:srgbClr val="C00000"/>
    <a:srgbClr val="002060"/>
    <a:srgbClr val="FC962F"/>
    <a:srgbClr val="FCA708"/>
    <a:srgbClr val="FC8605"/>
    <a:srgbClr val="910000"/>
    <a:srgbClr val="7B7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BD0"/>
          </a:solidFill>
        </a:fill>
      </a:tcStyle>
    </a:wholeTbl>
    <a:band2H>
      <a:tcTxStyle/>
      <a:tcStyle>
        <a:tcBdr/>
        <a:fill>
          <a:solidFill>
            <a:srgbClr val="EBE7E9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6350" cap="flat">
              <a:solidFill>
                <a:schemeClr val="accent1"/>
              </a:solidFill>
              <a:prstDash val="solid"/>
              <a:miter lim="8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bevel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2CDDE"/>
          </a:solidFill>
        </a:fill>
      </a:tcStyle>
    </a:wholeTbl>
    <a:band2H>
      <a:tcTxStyle/>
      <a:tcStyle>
        <a:tcBdr/>
        <a:fill>
          <a:solidFill>
            <a:srgbClr val="EAE8EF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0D0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22A35"/>
              </a:solidFill>
              <a:prstDash val="solid"/>
              <a:bevel/>
            </a:ln>
          </a:top>
          <a:bottom>
            <a:ln w="25400" cap="flat">
              <a:solidFill>
                <a:srgbClr val="222A35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A35"/>
              </a:solidFill>
              <a:prstDash val="solid"/>
              <a:bevel/>
            </a:ln>
          </a:top>
          <a:bottom>
            <a:ln w="25400" cap="flat">
              <a:solidFill>
                <a:srgbClr val="222A35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BCB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22A35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22A35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22A3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75"/>
    <p:restoredTop sz="89680"/>
  </p:normalViewPr>
  <p:slideViewPr>
    <p:cSldViewPr snapToGrid="0" snapToObjects="1" showGuides="1">
      <p:cViewPr varScale="1">
        <p:scale>
          <a:sx n="96" d="100"/>
          <a:sy n="96" d="100"/>
        </p:scale>
        <p:origin x="45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013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15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56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0563"/>
            <a:ext cx="6143625" cy="3455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57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A828DEB9-686D-2F42-90B0-9207D61B012A}"/>
              </a:ext>
            </a:extLst>
          </p:cNvPr>
          <p:cNvSpPr/>
          <p:nvPr userDrawn="1"/>
        </p:nvSpPr>
        <p:spPr>
          <a:xfrm rot="20838404">
            <a:off x="-1090419" y="-1964560"/>
            <a:ext cx="14404036" cy="6401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400" y="0"/>
                </a:lnTo>
                <a:lnTo>
                  <a:pt x="21600" y="0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E86F8A79-84BC-F84F-ADBE-870FF41372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F568DAE-A073-F044-B77D-F98A8ED6D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57" y="44208"/>
            <a:ext cx="1811979" cy="914368"/>
          </a:xfrm>
          <a:prstGeom prst="rect">
            <a:avLst/>
          </a:prstGeom>
        </p:spPr>
      </p:pic>
      <p:sp>
        <p:nvSpPr>
          <p:cNvPr id="15" name="Triangle">
            <a:extLst>
              <a:ext uri="{FF2B5EF4-FFF2-40B4-BE49-F238E27FC236}">
                <a16:creationId xmlns:a16="http://schemas.microsoft.com/office/drawing/2014/main" id="{41A30FFD-CC7B-124D-8990-F6CD096E3CA7}"/>
              </a:ext>
            </a:extLst>
          </p:cNvPr>
          <p:cNvSpPr/>
          <p:nvPr userDrawn="1"/>
        </p:nvSpPr>
        <p:spPr>
          <a:xfrm>
            <a:off x="5424485" y="3157535"/>
            <a:ext cx="6898142" cy="2467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7" y="0"/>
                </a:moveTo>
                <a:lnTo>
                  <a:pt x="0" y="21600"/>
                </a:lnTo>
                <a:lnTo>
                  <a:pt x="21600" y="9898"/>
                </a:lnTo>
                <a:lnTo>
                  <a:pt x="21477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49DC3E08-34B0-FF48-89E5-F0CD4833B4E0}"/>
              </a:ext>
            </a:extLst>
          </p:cNvPr>
          <p:cNvSpPr/>
          <p:nvPr userDrawn="1"/>
        </p:nvSpPr>
        <p:spPr>
          <a:xfrm>
            <a:off x="-530942" y="4042793"/>
            <a:ext cx="9409471" cy="2979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60" y="21386"/>
                </a:moveTo>
                <a:lnTo>
                  <a:pt x="0" y="21386"/>
                </a:lnTo>
                <a:cubicBezTo>
                  <a:pt x="1" y="18979"/>
                  <a:pt x="1" y="16573"/>
                  <a:pt x="2" y="14166"/>
                </a:cubicBezTo>
                <a:lnTo>
                  <a:pt x="21600" y="0"/>
                </a:lnTo>
                <a:lnTo>
                  <a:pt x="3995" y="21600"/>
                </a:lnTo>
                <a:lnTo>
                  <a:pt x="3860" y="21386"/>
                </a:lnTo>
                <a:close/>
              </a:path>
            </a:pathLst>
          </a:custGeom>
          <a:solidFill>
            <a:srgbClr val="910000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22B8A-CE32-DD43-938E-A58172C9545F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BC98DD5-C530-2111-0E32-1B462272DF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6638" y="356980"/>
            <a:ext cx="7883525" cy="8016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3E5247A-1DCC-4B37-CA39-0D95A076D9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1652466"/>
            <a:ext cx="10734675" cy="38465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</a:t>
            </a:r>
          </a:p>
        </p:txBody>
      </p: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07803033-0F6D-5379-A4EC-7A460A2B5D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238" y="6199741"/>
            <a:ext cx="2222640" cy="391108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391A07AD-BE6B-4EDD-ADAD-EEB1E705DC5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9168346" y="6501020"/>
            <a:ext cx="2844801" cy="307777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4726C-4120-3370-140E-192A40715D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76632" y="1377324"/>
            <a:ext cx="6961212" cy="47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92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ams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riangle"/>
          <p:cNvSpPr/>
          <p:nvPr/>
        </p:nvSpPr>
        <p:spPr>
          <a:xfrm rot="413077" flipV="1">
            <a:off x="9758625" y="5605425"/>
            <a:ext cx="3158490" cy="1243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857D7-F571-6545-A250-1A143B9F384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D30B21C-2826-184D-A8E5-12213E335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855FB6D-C146-234E-879E-EBBE51D11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13" name="Object Placeholder">
            <a:extLst>
              <a:ext uri="{FF2B5EF4-FFF2-40B4-BE49-F238E27FC236}">
                <a16:creationId xmlns:a16="http://schemas.microsoft.com/office/drawing/2014/main" id="{1CED8DA0-6C66-0B41-965A-B5F8CEC59E5D}"/>
              </a:ext>
            </a:extLst>
          </p:cNvPr>
          <p:cNvSpPr txBox="1">
            <a:spLocks noGrp="1"/>
          </p:cNvSpPr>
          <p:nvPr>
            <p:ph idx="3" hasCustomPrompt="1"/>
          </p:nvPr>
        </p:nvSpPr>
        <p:spPr>
          <a:xfrm>
            <a:off x="920505" y="1171919"/>
            <a:ext cx="10376401" cy="46496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Content</a:t>
            </a:r>
            <a:endParaRPr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48DC94D-B716-8F49-A8B3-7F99B5E0B9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796649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fficials galer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ABA38953-26A9-9248-BB0A-D3DA57BCBDEB}"/>
              </a:ext>
            </a:extLst>
          </p:cNvPr>
          <p:cNvSpPr/>
          <p:nvPr userDrawn="1"/>
        </p:nvSpPr>
        <p:spPr>
          <a:xfrm rot="10800000" flipV="1">
            <a:off x="7000207" y="1989800"/>
            <a:ext cx="2860896" cy="2860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2" name="Group">
            <a:extLst>
              <a:ext uri="{FF2B5EF4-FFF2-40B4-BE49-F238E27FC236}">
                <a16:creationId xmlns:a16="http://schemas.microsoft.com/office/drawing/2014/main" id="{E25548DC-BC20-B749-8686-FC2B1C607C56}"/>
              </a:ext>
            </a:extLst>
          </p:cNvPr>
          <p:cNvGrpSpPr/>
          <p:nvPr userDrawn="1"/>
        </p:nvGrpSpPr>
        <p:grpSpPr>
          <a:xfrm>
            <a:off x="9030346" y="3429000"/>
            <a:ext cx="1479429" cy="1429230"/>
            <a:chOff x="0" y="0"/>
            <a:chExt cx="1443037" cy="1838325"/>
          </a:xfrm>
        </p:grpSpPr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D09D7190-3575-404B-B967-62E71CE4EE15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" name="Triangle">
              <a:extLst>
                <a:ext uri="{FF2B5EF4-FFF2-40B4-BE49-F238E27FC236}">
                  <a16:creationId xmlns:a16="http://schemas.microsoft.com/office/drawing/2014/main" id="{7BDDFED2-2281-BD4D-B19A-65BF66F54F1F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6" name="DROP YOUR IMAGE HERE">
            <a:extLst>
              <a:ext uri="{FF2B5EF4-FFF2-40B4-BE49-F238E27FC236}">
                <a16:creationId xmlns:a16="http://schemas.microsoft.com/office/drawing/2014/main" id="{A2CB3114-F529-2846-8479-781980EB4839}"/>
              </a:ext>
            </a:extLst>
          </p:cNvPr>
          <p:cNvSpPr/>
          <p:nvPr userDrawn="1"/>
        </p:nvSpPr>
        <p:spPr>
          <a:xfrm>
            <a:off x="7084384" y="2050593"/>
            <a:ext cx="2724447" cy="267000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A253957-A680-1145-B629-DCE4C3DC5D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61938" y="2128788"/>
            <a:ext cx="2569351" cy="2480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19BC19-CE55-6843-AF40-E5383C26BEBA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D418C4B3-D9B8-4E48-A414-21CE58F7BD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42" name="Picture 41" descr="Background pattern&#10;&#10;Description automatically generated">
            <a:extLst>
              <a:ext uri="{FF2B5EF4-FFF2-40B4-BE49-F238E27FC236}">
                <a16:creationId xmlns:a16="http://schemas.microsoft.com/office/drawing/2014/main" id="{4836334D-A871-6447-87E9-8AF13F8D6D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B3A9C-ABE0-CB49-BC7D-AF11668D24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4413" y="1958975"/>
            <a:ext cx="5553075" cy="288607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CBA001B-619C-8549-9684-8C82F257A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975405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fficials galer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D6550899-F6ED-0943-82B7-316A60A20C4D}"/>
              </a:ext>
            </a:extLst>
          </p:cNvPr>
          <p:cNvSpPr/>
          <p:nvPr userDrawn="1"/>
        </p:nvSpPr>
        <p:spPr>
          <a:xfrm rot="10800000" flipV="1">
            <a:off x="277749" y="2474113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C8C00AA1-D435-514A-94EC-F06CF6E5E330}"/>
              </a:ext>
            </a:extLst>
          </p:cNvPr>
          <p:cNvSpPr/>
          <p:nvPr userDrawn="1"/>
        </p:nvSpPr>
        <p:spPr>
          <a:xfrm rot="10800000" flipV="1">
            <a:off x="3368068" y="2462270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4888C830-B7D4-A34E-B080-5B514BF03019}"/>
              </a:ext>
            </a:extLst>
          </p:cNvPr>
          <p:cNvSpPr/>
          <p:nvPr userDrawn="1"/>
        </p:nvSpPr>
        <p:spPr>
          <a:xfrm rot="10800000" flipV="1">
            <a:off x="6569747" y="2469224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6" name="Group">
            <a:extLst>
              <a:ext uri="{FF2B5EF4-FFF2-40B4-BE49-F238E27FC236}">
                <a16:creationId xmlns:a16="http://schemas.microsoft.com/office/drawing/2014/main" id="{74A6BF30-3C3F-B64A-BBF7-E878F1CC8369}"/>
              </a:ext>
            </a:extLst>
          </p:cNvPr>
          <p:cNvGrpSpPr/>
          <p:nvPr userDrawn="1"/>
        </p:nvGrpSpPr>
        <p:grpSpPr>
          <a:xfrm>
            <a:off x="7920173" y="3199416"/>
            <a:ext cx="875744" cy="1115634"/>
            <a:chOff x="0" y="0"/>
            <a:chExt cx="1443037" cy="1838325"/>
          </a:xfrm>
        </p:grpSpPr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83579A96-56AC-0045-93BD-F5615E0BB395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" name="Triangle">
              <a:extLst>
                <a:ext uri="{FF2B5EF4-FFF2-40B4-BE49-F238E27FC236}">
                  <a16:creationId xmlns:a16="http://schemas.microsoft.com/office/drawing/2014/main" id="{D039D404-E10F-B640-A174-F1C30BB885D3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0" name="Shape">
            <a:extLst>
              <a:ext uri="{FF2B5EF4-FFF2-40B4-BE49-F238E27FC236}">
                <a16:creationId xmlns:a16="http://schemas.microsoft.com/office/drawing/2014/main" id="{ABA38953-26A9-9248-BB0A-D3DA57BCBDEB}"/>
              </a:ext>
            </a:extLst>
          </p:cNvPr>
          <p:cNvSpPr/>
          <p:nvPr userDrawn="1"/>
        </p:nvSpPr>
        <p:spPr>
          <a:xfrm rot="10800000" flipV="1">
            <a:off x="9442493" y="2466710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131E33B3-8AC4-C745-97C6-C775959A80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03560" y="2623110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5" name="DROP YOUR IMAGE HERE">
            <a:extLst>
              <a:ext uri="{FF2B5EF4-FFF2-40B4-BE49-F238E27FC236}">
                <a16:creationId xmlns:a16="http://schemas.microsoft.com/office/drawing/2014/main" id="{72F77CEF-2EEB-DE4C-877E-A870DD89EB71}"/>
              </a:ext>
            </a:extLst>
          </p:cNvPr>
          <p:cNvSpPr/>
          <p:nvPr userDrawn="1"/>
        </p:nvSpPr>
        <p:spPr>
          <a:xfrm>
            <a:off x="6629405" y="2543609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5D749CA6-B799-8445-8B4B-FC36DDAE43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9709" y="2614348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A253957-A680-1145-B629-DCE4C3DC5D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55110" y="2605698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19BC19-CE55-6843-AF40-E5383C26BEBA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D418C4B3-D9B8-4E48-A414-21CE58F7BD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42" name="Picture 41" descr="Background pattern&#10;&#10;Description automatically generated">
            <a:extLst>
              <a:ext uri="{FF2B5EF4-FFF2-40B4-BE49-F238E27FC236}">
                <a16:creationId xmlns:a16="http://schemas.microsoft.com/office/drawing/2014/main" id="{4836334D-A871-6447-87E9-8AF13F8D6D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ABA74-D606-3946-AFE8-67A9793E9C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890" y="4494260"/>
            <a:ext cx="2104635" cy="56832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93F59B9-8E00-D748-B3CB-514DF43C71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6271" y="4491764"/>
            <a:ext cx="2104635" cy="56832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DC38BF7-EA4F-BD4B-96F6-665AA606D9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37950" y="4484850"/>
            <a:ext cx="2104635" cy="56832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313A624-9099-9E43-B6E2-BFF26E51C9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10695" y="4481358"/>
            <a:ext cx="2104635" cy="56832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grpSp>
        <p:nvGrpSpPr>
          <p:cNvPr id="52" name="Group">
            <a:extLst>
              <a:ext uri="{FF2B5EF4-FFF2-40B4-BE49-F238E27FC236}">
                <a16:creationId xmlns:a16="http://schemas.microsoft.com/office/drawing/2014/main" id="{F9CDB413-4B7E-A242-ACD1-370B99C4DCCC}"/>
              </a:ext>
            </a:extLst>
          </p:cNvPr>
          <p:cNvGrpSpPr/>
          <p:nvPr userDrawn="1"/>
        </p:nvGrpSpPr>
        <p:grpSpPr>
          <a:xfrm>
            <a:off x="10793392" y="3196109"/>
            <a:ext cx="875744" cy="1115634"/>
            <a:chOff x="0" y="0"/>
            <a:chExt cx="1443037" cy="1838325"/>
          </a:xfrm>
        </p:grpSpPr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3CAC42F2-FD83-784F-A6AF-F20FDAC7D3A3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" name="Triangle">
              <a:extLst>
                <a:ext uri="{FF2B5EF4-FFF2-40B4-BE49-F238E27FC236}">
                  <a16:creationId xmlns:a16="http://schemas.microsoft.com/office/drawing/2014/main" id="{1F363A17-57AC-C544-A5E9-34094EE0C1D3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6" name="DROP YOUR IMAGE HERE">
            <a:extLst>
              <a:ext uri="{FF2B5EF4-FFF2-40B4-BE49-F238E27FC236}">
                <a16:creationId xmlns:a16="http://schemas.microsoft.com/office/drawing/2014/main" id="{A2CB3114-F529-2846-8479-781980EB4839}"/>
              </a:ext>
            </a:extLst>
          </p:cNvPr>
          <p:cNvSpPr/>
          <p:nvPr userDrawn="1"/>
        </p:nvSpPr>
        <p:spPr>
          <a:xfrm>
            <a:off x="9494763" y="2527503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5" name="Picture Placeholder 4">
            <a:extLst>
              <a:ext uri="{FF2B5EF4-FFF2-40B4-BE49-F238E27FC236}">
                <a16:creationId xmlns:a16="http://schemas.microsoft.com/office/drawing/2014/main" id="{4A267878-FB33-CC4F-81E4-D8EAD8FBBCC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561713" y="2603631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49" name="Group">
            <a:extLst>
              <a:ext uri="{FF2B5EF4-FFF2-40B4-BE49-F238E27FC236}">
                <a16:creationId xmlns:a16="http://schemas.microsoft.com/office/drawing/2014/main" id="{0493BEB5-74CA-B249-A9D7-2B6FCA85117F}"/>
              </a:ext>
            </a:extLst>
          </p:cNvPr>
          <p:cNvGrpSpPr/>
          <p:nvPr userDrawn="1"/>
        </p:nvGrpSpPr>
        <p:grpSpPr>
          <a:xfrm>
            <a:off x="4713195" y="3193602"/>
            <a:ext cx="875744" cy="1115634"/>
            <a:chOff x="0" y="0"/>
            <a:chExt cx="1443037" cy="1838325"/>
          </a:xfrm>
        </p:grpSpPr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C4F4F218-C2AC-BF42-B906-E0FC612CD7D1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" name="Triangle">
              <a:extLst>
                <a:ext uri="{FF2B5EF4-FFF2-40B4-BE49-F238E27FC236}">
                  <a16:creationId xmlns:a16="http://schemas.microsoft.com/office/drawing/2014/main" id="{89095D46-2E92-0F45-A2C3-93AEC1309973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0" name="DROP YOUR IMAGE HERE">
            <a:extLst>
              <a:ext uri="{FF2B5EF4-FFF2-40B4-BE49-F238E27FC236}">
                <a16:creationId xmlns:a16="http://schemas.microsoft.com/office/drawing/2014/main" id="{F8AA872A-BBBD-1E44-A271-DDEDEE7615B8}"/>
              </a:ext>
            </a:extLst>
          </p:cNvPr>
          <p:cNvSpPr/>
          <p:nvPr userDrawn="1"/>
        </p:nvSpPr>
        <p:spPr>
          <a:xfrm>
            <a:off x="3429489" y="2531891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85805F40-8526-1946-AF43-5DF856CA0F5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500185" y="2611266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57" name="Group">
            <a:extLst>
              <a:ext uri="{FF2B5EF4-FFF2-40B4-BE49-F238E27FC236}">
                <a16:creationId xmlns:a16="http://schemas.microsoft.com/office/drawing/2014/main" id="{CB3D22A3-6F81-5D44-970A-3C873A93D78F}"/>
              </a:ext>
            </a:extLst>
          </p:cNvPr>
          <p:cNvGrpSpPr/>
          <p:nvPr userDrawn="1"/>
        </p:nvGrpSpPr>
        <p:grpSpPr>
          <a:xfrm>
            <a:off x="1637586" y="3207919"/>
            <a:ext cx="875744" cy="1115634"/>
            <a:chOff x="0" y="0"/>
            <a:chExt cx="1443037" cy="1838325"/>
          </a:xfrm>
        </p:grpSpPr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9CF33F7B-7111-EA47-A853-6A74EA4DED67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" name="Triangle">
              <a:extLst>
                <a:ext uri="{FF2B5EF4-FFF2-40B4-BE49-F238E27FC236}">
                  <a16:creationId xmlns:a16="http://schemas.microsoft.com/office/drawing/2014/main" id="{9237853A-C294-7E40-AB8A-17B14BC390AE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06B77E9-5511-744D-AAA2-CDB526775E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3870" y="2621752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9" name="DROP YOUR IMAGE HERE">
            <a:extLst>
              <a:ext uri="{FF2B5EF4-FFF2-40B4-BE49-F238E27FC236}">
                <a16:creationId xmlns:a16="http://schemas.microsoft.com/office/drawing/2014/main" id="{71B52EE9-5998-2A4D-834C-E6728EFF0E3D}"/>
              </a:ext>
            </a:extLst>
          </p:cNvPr>
          <p:cNvSpPr/>
          <p:nvPr userDrawn="1"/>
        </p:nvSpPr>
        <p:spPr>
          <a:xfrm>
            <a:off x="330019" y="2543734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2F7A0163-2DA4-CA42-9E4B-C2F418D6DC1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1192" y="2618221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05BEC15D-07E0-FD4B-8E7F-ECA2935170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1343290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fficials galer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D6550899-F6ED-0943-82B7-316A60A20C4D}"/>
              </a:ext>
            </a:extLst>
          </p:cNvPr>
          <p:cNvSpPr/>
          <p:nvPr userDrawn="1"/>
        </p:nvSpPr>
        <p:spPr>
          <a:xfrm rot="10800000" flipV="1">
            <a:off x="234354" y="1342982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0" name="Group">
            <a:extLst>
              <a:ext uri="{FF2B5EF4-FFF2-40B4-BE49-F238E27FC236}">
                <a16:creationId xmlns:a16="http://schemas.microsoft.com/office/drawing/2014/main" id="{1E151177-4223-F947-8EB7-27B0253448C4}"/>
              </a:ext>
            </a:extLst>
          </p:cNvPr>
          <p:cNvGrpSpPr/>
          <p:nvPr userDrawn="1"/>
        </p:nvGrpSpPr>
        <p:grpSpPr>
          <a:xfrm>
            <a:off x="1565208" y="2042336"/>
            <a:ext cx="897263" cy="1143048"/>
            <a:chOff x="0" y="0"/>
            <a:chExt cx="1443037" cy="1838325"/>
          </a:xfrm>
        </p:grpSpPr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5C2BB439-E40E-7744-A00A-4A21D13B8C46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Triangle">
              <a:extLst>
                <a:ext uri="{FF2B5EF4-FFF2-40B4-BE49-F238E27FC236}">
                  <a16:creationId xmlns:a16="http://schemas.microsoft.com/office/drawing/2014/main" id="{EB1C2439-B915-E845-B0A3-69FAFEBADE1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" name="DROP YOUR IMAGE HERE">
            <a:extLst>
              <a:ext uri="{FF2B5EF4-FFF2-40B4-BE49-F238E27FC236}">
                <a16:creationId xmlns:a16="http://schemas.microsoft.com/office/drawing/2014/main" id="{71B52EE9-5998-2A4D-834C-E6728EFF0E3D}"/>
              </a:ext>
            </a:extLst>
          </p:cNvPr>
          <p:cNvSpPr/>
          <p:nvPr userDrawn="1"/>
        </p:nvSpPr>
        <p:spPr>
          <a:xfrm>
            <a:off x="291719" y="1404054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06B77E9-5511-744D-AAA2-CDB526775E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5570" y="1482072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C8C00AA1-D435-514A-94EC-F06CF6E5E330}"/>
              </a:ext>
            </a:extLst>
          </p:cNvPr>
          <p:cNvSpPr/>
          <p:nvPr userDrawn="1"/>
        </p:nvSpPr>
        <p:spPr>
          <a:xfrm rot="10800000" flipV="1">
            <a:off x="3221207" y="1321407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1" name="Group">
            <a:extLst>
              <a:ext uri="{FF2B5EF4-FFF2-40B4-BE49-F238E27FC236}">
                <a16:creationId xmlns:a16="http://schemas.microsoft.com/office/drawing/2014/main" id="{AF6347CE-F916-ED4D-A8B2-F11CDA4C4392}"/>
              </a:ext>
            </a:extLst>
          </p:cNvPr>
          <p:cNvGrpSpPr/>
          <p:nvPr userDrawn="1"/>
        </p:nvGrpSpPr>
        <p:grpSpPr>
          <a:xfrm>
            <a:off x="4554491" y="1945628"/>
            <a:ext cx="897265" cy="1218182"/>
            <a:chOff x="0" y="0"/>
            <a:chExt cx="1443037" cy="1838325"/>
          </a:xfrm>
        </p:grpSpPr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9D27338E-B133-604F-9EA6-6B95C4F4C7C9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Triangle">
              <a:extLst>
                <a:ext uri="{FF2B5EF4-FFF2-40B4-BE49-F238E27FC236}">
                  <a16:creationId xmlns:a16="http://schemas.microsoft.com/office/drawing/2014/main" id="{79A5B1CA-0DA2-CB4A-99BC-FCF0DF83378D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0" name="DROP YOUR IMAGE HERE">
            <a:extLst>
              <a:ext uri="{FF2B5EF4-FFF2-40B4-BE49-F238E27FC236}">
                <a16:creationId xmlns:a16="http://schemas.microsoft.com/office/drawing/2014/main" id="{F8AA872A-BBBD-1E44-A271-DDEDEE7615B8}"/>
              </a:ext>
            </a:extLst>
          </p:cNvPr>
          <p:cNvSpPr/>
          <p:nvPr userDrawn="1"/>
        </p:nvSpPr>
        <p:spPr>
          <a:xfrm>
            <a:off x="3282628" y="1391028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4888C830-B7D4-A34E-B080-5B514BF03019}"/>
              </a:ext>
            </a:extLst>
          </p:cNvPr>
          <p:cNvSpPr/>
          <p:nvPr userDrawn="1"/>
        </p:nvSpPr>
        <p:spPr>
          <a:xfrm rot="10800000" flipV="1">
            <a:off x="6299829" y="1328074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ABA38953-26A9-9248-BB0A-D3DA57BCBDEB}"/>
              </a:ext>
            </a:extLst>
          </p:cNvPr>
          <p:cNvSpPr/>
          <p:nvPr userDrawn="1"/>
        </p:nvSpPr>
        <p:spPr>
          <a:xfrm rot="10800000" flipV="1">
            <a:off x="9359777" y="1346356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131E33B3-8AC4-C745-97C6-C775959A80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56699" y="1482247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5D749CA6-B799-8445-8B4B-FC36DDAE43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29791" y="1473198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A253957-A680-1145-B629-DCE4C3DC5D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72394" y="1485344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9" name="Shape">
            <a:extLst>
              <a:ext uri="{FF2B5EF4-FFF2-40B4-BE49-F238E27FC236}">
                <a16:creationId xmlns:a16="http://schemas.microsoft.com/office/drawing/2014/main" id="{096ED2C6-DA63-8E4F-87F8-36C944EE84B2}"/>
              </a:ext>
            </a:extLst>
          </p:cNvPr>
          <p:cNvSpPr/>
          <p:nvPr userDrawn="1"/>
        </p:nvSpPr>
        <p:spPr>
          <a:xfrm rot="10800000" flipV="1">
            <a:off x="195008" y="3923264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49A4F153-4421-774A-BB90-92717C2E3810}"/>
              </a:ext>
            </a:extLst>
          </p:cNvPr>
          <p:cNvSpPr/>
          <p:nvPr userDrawn="1"/>
        </p:nvSpPr>
        <p:spPr>
          <a:xfrm rot="10800000" flipV="1">
            <a:off x="3192055" y="3924892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Shape">
            <a:extLst>
              <a:ext uri="{FF2B5EF4-FFF2-40B4-BE49-F238E27FC236}">
                <a16:creationId xmlns:a16="http://schemas.microsoft.com/office/drawing/2014/main" id="{77940CBE-3AFE-8747-A5B8-1DF666DDB771}"/>
              </a:ext>
            </a:extLst>
          </p:cNvPr>
          <p:cNvSpPr/>
          <p:nvPr userDrawn="1"/>
        </p:nvSpPr>
        <p:spPr>
          <a:xfrm rot="10800000" flipV="1">
            <a:off x="6260859" y="3921749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Shape">
            <a:extLst>
              <a:ext uri="{FF2B5EF4-FFF2-40B4-BE49-F238E27FC236}">
                <a16:creationId xmlns:a16="http://schemas.microsoft.com/office/drawing/2014/main" id="{371E9901-F8B1-CA44-AD98-520372C6CA8C}"/>
              </a:ext>
            </a:extLst>
          </p:cNvPr>
          <p:cNvSpPr/>
          <p:nvPr userDrawn="1"/>
        </p:nvSpPr>
        <p:spPr>
          <a:xfrm rot="10800000" flipV="1">
            <a:off x="9243656" y="3923264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C02E3EF-4C91-254A-89DF-7B01054F6D28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64" name="Picture 63" descr="Logo&#10;&#10;Description automatically generated">
            <a:extLst>
              <a:ext uri="{FF2B5EF4-FFF2-40B4-BE49-F238E27FC236}">
                <a16:creationId xmlns:a16="http://schemas.microsoft.com/office/drawing/2014/main" id="{3DD0271B-4682-594B-BE61-6CCB720333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65" name="Picture 64" descr="Background pattern&#10;&#10;Description automatically generated">
            <a:extLst>
              <a:ext uri="{FF2B5EF4-FFF2-40B4-BE49-F238E27FC236}">
                <a16:creationId xmlns:a16="http://schemas.microsoft.com/office/drawing/2014/main" id="{B87B046B-C94E-C74E-AE5D-9066C859A8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0EA3F-0BAF-C94B-BD76-7246766A82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37418" y="3252205"/>
            <a:ext cx="2563232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9FA377CA-FDF9-7541-A939-126FFBD40E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69262" y="3248907"/>
            <a:ext cx="2563232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6FE2840E-9B05-024A-8E30-2A58372FFA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77999" y="3258670"/>
            <a:ext cx="2563232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C082295B-275F-644B-8878-726C2756AF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99283" y="3265417"/>
            <a:ext cx="256202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A5AC8518-DF10-6849-A155-4714F7CA7E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-19051" y="5821612"/>
            <a:ext cx="252115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B7CFCE1B-EC66-354F-8056-D1E554240C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45523" y="5832841"/>
            <a:ext cx="252115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3548ABD7-41E2-B848-A3C6-75575444E2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8842" y="5838095"/>
            <a:ext cx="252115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08070215-ED0B-474D-A966-E6F2264863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2576" y="5831213"/>
            <a:ext cx="2509149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grpSp>
        <p:nvGrpSpPr>
          <p:cNvPr id="74" name="Group">
            <a:extLst>
              <a:ext uri="{FF2B5EF4-FFF2-40B4-BE49-F238E27FC236}">
                <a16:creationId xmlns:a16="http://schemas.microsoft.com/office/drawing/2014/main" id="{6E756830-3A8E-214B-BB03-A97FD8D209C3}"/>
              </a:ext>
            </a:extLst>
          </p:cNvPr>
          <p:cNvGrpSpPr/>
          <p:nvPr userDrawn="1"/>
        </p:nvGrpSpPr>
        <p:grpSpPr>
          <a:xfrm>
            <a:off x="7640117" y="1952295"/>
            <a:ext cx="897265" cy="1218182"/>
            <a:chOff x="0" y="0"/>
            <a:chExt cx="1443037" cy="1838325"/>
          </a:xfrm>
        </p:grpSpPr>
        <p:sp>
          <p:nvSpPr>
            <p:cNvPr id="75" name="Shape">
              <a:extLst>
                <a:ext uri="{FF2B5EF4-FFF2-40B4-BE49-F238E27FC236}">
                  <a16:creationId xmlns:a16="http://schemas.microsoft.com/office/drawing/2014/main" id="{C10D63B6-1CDF-0744-91FA-6CC6B406C0ED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" name="Triangle">
              <a:extLst>
                <a:ext uri="{FF2B5EF4-FFF2-40B4-BE49-F238E27FC236}">
                  <a16:creationId xmlns:a16="http://schemas.microsoft.com/office/drawing/2014/main" id="{0691E2A7-FB43-2B45-9AF0-AAA767DA32F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5" name="DROP YOUR IMAGE HERE">
            <a:extLst>
              <a:ext uri="{FF2B5EF4-FFF2-40B4-BE49-F238E27FC236}">
                <a16:creationId xmlns:a16="http://schemas.microsoft.com/office/drawing/2014/main" id="{72F77CEF-2EEB-DE4C-877E-A870DD89EB71}"/>
              </a:ext>
            </a:extLst>
          </p:cNvPr>
          <p:cNvSpPr/>
          <p:nvPr userDrawn="1"/>
        </p:nvSpPr>
        <p:spPr>
          <a:xfrm>
            <a:off x="6359487" y="1402459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77" name="Picture Placeholder 4">
            <a:extLst>
              <a:ext uri="{FF2B5EF4-FFF2-40B4-BE49-F238E27FC236}">
                <a16:creationId xmlns:a16="http://schemas.microsoft.com/office/drawing/2014/main" id="{F0C81429-5247-8942-87FA-6FD3B540939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421044" y="1535714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78" name="Group">
            <a:extLst>
              <a:ext uri="{FF2B5EF4-FFF2-40B4-BE49-F238E27FC236}">
                <a16:creationId xmlns:a16="http://schemas.microsoft.com/office/drawing/2014/main" id="{64CBDA48-0A2E-7148-9E62-18EE8BE2EBA3}"/>
              </a:ext>
            </a:extLst>
          </p:cNvPr>
          <p:cNvGrpSpPr/>
          <p:nvPr userDrawn="1"/>
        </p:nvGrpSpPr>
        <p:grpSpPr>
          <a:xfrm>
            <a:off x="10704632" y="1980331"/>
            <a:ext cx="897265" cy="1218182"/>
            <a:chOff x="0" y="0"/>
            <a:chExt cx="1443037" cy="1838325"/>
          </a:xfrm>
        </p:grpSpPr>
        <p:sp>
          <p:nvSpPr>
            <p:cNvPr id="79" name="Shape">
              <a:extLst>
                <a:ext uri="{FF2B5EF4-FFF2-40B4-BE49-F238E27FC236}">
                  <a16:creationId xmlns:a16="http://schemas.microsoft.com/office/drawing/2014/main" id="{3AB8C4AB-EE0F-A640-8145-4A1AFE9EEBFB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Triangle">
              <a:extLst>
                <a:ext uri="{FF2B5EF4-FFF2-40B4-BE49-F238E27FC236}">
                  <a16:creationId xmlns:a16="http://schemas.microsoft.com/office/drawing/2014/main" id="{1AF9323F-9A68-E348-96E7-632847E9D6E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6" name="DROP YOUR IMAGE HERE">
            <a:extLst>
              <a:ext uri="{FF2B5EF4-FFF2-40B4-BE49-F238E27FC236}">
                <a16:creationId xmlns:a16="http://schemas.microsoft.com/office/drawing/2014/main" id="{A2CB3114-F529-2846-8479-781980EB4839}"/>
              </a:ext>
            </a:extLst>
          </p:cNvPr>
          <p:cNvSpPr/>
          <p:nvPr userDrawn="1"/>
        </p:nvSpPr>
        <p:spPr>
          <a:xfrm>
            <a:off x="9412047" y="1407149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81" name="Picture Placeholder 4">
            <a:extLst>
              <a:ext uri="{FF2B5EF4-FFF2-40B4-BE49-F238E27FC236}">
                <a16:creationId xmlns:a16="http://schemas.microsoft.com/office/drawing/2014/main" id="{518FB191-066D-1A45-B0CD-4F74EA1E211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478229" y="1521858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2" name="Group">
            <a:extLst>
              <a:ext uri="{FF2B5EF4-FFF2-40B4-BE49-F238E27FC236}">
                <a16:creationId xmlns:a16="http://schemas.microsoft.com/office/drawing/2014/main" id="{D019835D-BD63-284F-A08E-45E7975E4780}"/>
              </a:ext>
            </a:extLst>
          </p:cNvPr>
          <p:cNvGrpSpPr/>
          <p:nvPr userDrawn="1"/>
        </p:nvGrpSpPr>
        <p:grpSpPr>
          <a:xfrm>
            <a:off x="10573607" y="4538489"/>
            <a:ext cx="897265" cy="1218182"/>
            <a:chOff x="0" y="0"/>
            <a:chExt cx="1443037" cy="1838325"/>
          </a:xfrm>
        </p:grpSpPr>
        <p:sp>
          <p:nvSpPr>
            <p:cNvPr id="83" name="Shape">
              <a:extLst>
                <a:ext uri="{FF2B5EF4-FFF2-40B4-BE49-F238E27FC236}">
                  <a16:creationId xmlns:a16="http://schemas.microsoft.com/office/drawing/2014/main" id="{3C03DD41-8331-EF46-8CA0-9905017D26A2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" name="Triangle">
              <a:extLst>
                <a:ext uri="{FF2B5EF4-FFF2-40B4-BE49-F238E27FC236}">
                  <a16:creationId xmlns:a16="http://schemas.microsoft.com/office/drawing/2014/main" id="{F76B0D60-3DE7-4445-9FF8-CF4721D7B3C6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1" name="DROP YOUR IMAGE HERE">
            <a:extLst>
              <a:ext uri="{FF2B5EF4-FFF2-40B4-BE49-F238E27FC236}">
                <a16:creationId xmlns:a16="http://schemas.microsoft.com/office/drawing/2014/main" id="{34521998-50B5-0248-AFA7-F1D6DEDEE175}"/>
              </a:ext>
            </a:extLst>
          </p:cNvPr>
          <p:cNvSpPr/>
          <p:nvPr userDrawn="1"/>
        </p:nvSpPr>
        <p:spPr>
          <a:xfrm>
            <a:off x="9295926" y="3992885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62" name="Picture Placeholder 4">
            <a:extLst>
              <a:ext uri="{FF2B5EF4-FFF2-40B4-BE49-F238E27FC236}">
                <a16:creationId xmlns:a16="http://schemas.microsoft.com/office/drawing/2014/main" id="{948AE686-F9F7-5846-B4C1-97A7C8946E2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368534" y="4089134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5" name="Group">
            <a:extLst>
              <a:ext uri="{FF2B5EF4-FFF2-40B4-BE49-F238E27FC236}">
                <a16:creationId xmlns:a16="http://schemas.microsoft.com/office/drawing/2014/main" id="{C9DDD740-F3A1-5D45-949A-B9214998D54A}"/>
              </a:ext>
            </a:extLst>
          </p:cNvPr>
          <p:cNvGrpSpPr/>
          <p:nvPr userDrawn="1"/>
        </p:nvGrpSpPr>
        <p:grpSpPr>
          <a:xfrm>
            <a:off x="7605793" y="4550290"/>
            <a:ext cx="897265" cy="1218182"/>
            <a:chOff x="0" y="0"/>
            <a:chExt cx="1443037" cy="1838325"/>
          </a:xfrm>
        </p:grpSpPr>
        <p:sp>
          <p:nvSpPr>
            <p:cNvPr id="86" name="Shape">
              <a:extLst>
                <a:ext uri="{FF2B5EF4-FFF2-40B4-BE49-F238E27FC236}">
                  <a16:creationId xmlns:a16="http://schemas.microsoft.com/office/drawing/2014/main" id="{0ED102CB-0953-AD42-823B-D692151D0A05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" name="Triangle">
              <a:extLst>
                <a:ext uri="{FF2B5EF4-FFF2-40B4-BE49-F238E27FC236}">
                  <a16:creationId xmlns:a16="http://schemas.microsoft.com/office/drawing/2014/main" id="{EB01584A-D155-3F40-B3D0-CBA3B1866AA5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5" name="DROP YOUR IMAGE HERE">
            <a:extLst>
              <a:ext uri="{FF2B5EF4-FFF2-40B4-BE49-F238E27FC236}">
                <a16:creationId xmlns:a16="http://schemas.microsoft.com/office/drawing/2014/main" id="{37A9C683-7D2B-D145-9D9E-C9C9C329E19E}"/>
              </a:ext>
            </a:extLst>
          </p:cNvPr>
          <p:cNvSpPr/>
          <p:nvPr userDrawn="1"/>
        </p:nvSpPr>
        <p:spPr>
          <a:xfrm>
            <a:off x="6313129" y="3991370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5AED2E6D-E934-D145-8A64-2BE9912998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79284" y="4078730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8" name="Group">
            <a:extLst>
              <a:ext uri="{FF2B5EF4-FFF2-40B4-BE49-F238E27FC236}">
                <a16:creationId xmlns:a16="http://schemas.microsoft.com/office/drawing/2014/main" id="{444A328B-9544-1D42-B2AD-199F42A31EA8}"/>
              </a:ext>
            </a:extLst>
          </p:cNvPr>
          <p:cNvGrpSpPr/>
          <p:nvPr userDrawn="1"/>
        </p:nvGrpSpPr>
        <p:grpSpPr>
          <a:xfrm>
            <a:off x="4525878" y="4550290"/>
            <a:ext cx="897265" cy="1218182"/>
            <a:chOff x="0" y="0"/>
            <a:chExt cx="1443037" cy="1838325"/>
          </a:xfrm>
        </p:grpSpPr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E2F7194B-1DA6-2F42-9A68-D4172162B10A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Triangle">
              <a:extLst>
                <a:ext uri="{FF2B5EF4-FFF2-40B4-BE49-F238E27FC236}">
                  <a16:creationId xmlns:a16="http://schemas.microsoft.com/office/drawing/2014/main" id="{76E4BB59-5B21-6C47-ADA7-BB73C7930CD2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DROP YOUR IMAGE HERE">
            <a:extLst>
              <a:ext uri="{FF2B5EF4-FFF2-40B4-BE49-F238E27FC236}">
                <a16:creationId xmlns:a16="http://schemas.microsoft.com/office/drawing/2014/main" id="{C88A6B99-0212-8240-B419-581DD8CEB599}"/>
              </a:ext>
            </a:extLst>
          </p:cNvPr>
          <p:cNvSpPr/>
          <p:nvPr userDrawn="1"/>
        </p:nvSpPr>
        <p:spPr>
          <a:xfrm>
            <a:off x="3244325" y="3994513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E1F15440-1099-F945-B69A-FDA76626B4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07646" y="4091140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91" name="Group">
            <a:extLst>
              <a:ext uri="{FF2B5EF4-FFF2-40B4-BE49-F238E27FC236}">
                <a16:creationId xmlns:a16="http://schemas.microsoft.com/office/drawing/2014/main" id="{ABA5B40A-FD20-CC46-9FB0-1FDB9061D1DA}"/>
              </a:ext>
            </a:extLst>
          </p:cNvPr>
          <p:cNvGrpSpPr/>
          <p:nvPr userDrawn="1"/>
        </p:nvGrpSpPr>
        <p:grpSpPr>
          <a:xfrm>
            <a:off x="1531662" y="4544612"/>
            <a:ext cx="897265" cy="1218182"/>
            <a:chOff x="0" y="0"/>
            <a:chExt cx="1443037" cy="1838325"/>
          </a:xfrm>
        </p:grpSpPr>
        <p:sp>
          <p:nvSpPr>
            <p:cNvPr id="92" name="Shape">
              <a:extLst>
                <a:ext uri="{FF2B5EF4-FFF2-40B4-BE49-F238E27FC236}">
                  <a16:creationId xmlns:a16="http://schemas.microsoft.com/office/drawing/2014/main" id="{BACB7C1E-6A44-904F-9D3C-4934420603B5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3" name="Triangle">
              <a:extLst>
                <a:ext uri="{FF2B5EF4-FFF2-40B4-BE49-F238E27FC236}">
                  <a16:creationId xmlns:a16="http://schemas.microsoft.com/office/drawing/2014/main" id="{EDE70AC2-B862-A342-AF90-6A62C60F3A9C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3" name="DROP YOUR IMAGE HERE">
            <a:extLst>
              <a:ext uri="{FF2B5EF4-FFF2-40B4-BE49-F238E27FC236}">
                <a16:creationId xmlns:a16="http://schemas.microsoft.com/office/drawing/2014/main" id="{977EE32C-5ADB-F04E-BF32-904595C7006C}"/>
              </a:ext>
            </a:extLst>
          </p:cNvPr>
          <p:cNvSpPr/>
          <p:nvPr userDrawn="1"/>
        </p:nvSpPr>
        <p:spPr>
          <a:xfrm>
            <a:off x="247278" y="3992885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1A183EF8-CA94-B345-A752-A83CEC184D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9271" y="4078730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C31B8610-500B-7747-9D19-ED012CA27C5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2955282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fficials galer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C8C00AA1-D435-514A-94EC-F06CF6E5E330}"/>
              </a:ext>
            </a:extLst>
          </p:cNvPr>
          <p:cNvSpPr/>
          <p:nvPr userDrawn="1"/>
        </p:nvSpPr>
        <p:spPr>
          <a:xfrm rot="10800000" flipV="1">
            <a:off x="1004589" y="1472299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4888C830-B7D4-A34E-B080-5B514BF03019}"/>
              </a:ext>
            </a:extLst>
          </p:cNvPr>
          <p:cNvSpPr/>
          <p:nvPr userDrawn="1"/>
        </p:nvSpPr>
        <p:spPr>
          <a:xfrm rot="10800000" flipV="1">
            <a:off x="4375196" y="1468138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ABA38953-26A9-9248-BB0A-D3DA57BCBDEB}"/>
              </a:ext>
            </a:extLst>
          </p:cNvPr>
          <p:cNvSpPr/>
          <p:nvPr userDrawn="1"/>
        </p:nvSpPr>
        <p:spPr>
          <a:xfrm rot="10800000" flipV="1">
            <a:off x="7744929" y="1509768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49A4F153-4421-774A-BB90-92717C2E3810}"/>
              </a:ext>
            </a:extLst>
          </p:cNvPr>
          <p:cNvSpPr/>
          <p:nvPr userDrawn="1"/>
        </p:nvSpPr>
        <p:spPr>
          <a:xfrm rot="10800000" flipV="1">
            <a:off x="1815406" y="3921749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Shape">
            <a:extLst>
              <a:ext uri="{FF2B5EF4-FFF2-40B4-BE49-F238E27FC236}">
                <a16:creationId xmlns:a16="http://schemas.microsoft.com/office/drawing/2014/main" id="{77940CBE-3AFE-8747-A5B8-1DF666DDB771}"/>
              </a:ext>
            </a:extLst>
          </p:cNvPr>
          <p:cNvSpPr/>
          <p:nvPr userDrawn="1"/>
        </p:nvSpPr>
        <p:spPr>
          <a:xfrm rot="10800000" flipV="1">
            <a:off x="5275535" y="3921749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Shape">
            <a:extLst>
              <a:ext uri="{FF2B5EF4-FFF2-40B4-BE49-F238E27FC236}">
                <a16:creationId xmlns:a16="http://schemas.microsoft.com/office/drawing/2014/main" id="{371E9901-F8B1-CA44-AD98-520372C6CA8C}"/>
              </a:ext>
            </a:extLst>
          </p:cNvPr>
          <p:cNvSpPr/>
          <p:nvPr userDrawn="1"/>
        </p:nvSpPr>
        <p:spPr>
          <a:xfrm rot="10800000" flipV="1">
            <a:off x="8655608" y="3909708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082492E-9786-1643-B91E-2249B99F69A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64" name="Picture 63" descr="Logo&#10;&#10;Description automatically generated">
            <a:extLst>
              <a:ext uri="{FF2B5EF4-FFF2-40B4-BE49-F238E27FC236}">
                <a16:creationId xmlns:a16="http://schemas.microsoft.com/office/drawing/2014/main" id="{6CD6CDCD-9D11-1F45-AEF4-1621AFE21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65" name="Picture 64" descr="Background pattern&#10;&#10;Description automatically generated">
            <a:extLst>
              <a:ext uri="{FF2B5EF4-FFF2-40B4-BE49-F238E27FC236}">
                <a16:creationId xmlns:a16="http://schemas.microsoft.com/office/drawing/2014/main" id="{4CE2F7C4-F630-7C4B-84A9-C6E0588771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0FB8F4A9-753D-3E43-A182-9C34F04404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7327" y="3407338"/>
            <a:ext cx="2504120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2C2C7E04-33DD-D64A-9555-6532797EA2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3657" y="3392748"/>
            <a:ext cx="2504120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87AF654E-D823-3645-946E-9AFD043E01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80234" y="3398762"/>
            <a:ext cx="2626713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8617920F-9846-F143-8F4E-B7BCC9F2A4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89655" y="5855459"/>
            <a:ext cx="2504120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C235CCA8-EC8C-2548-A5BB-392D32B652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38795" y="5852637"/>
            <a:ext cx="2504120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CC6021FF-7E9F-0544-A06A-DD13A305720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7080" y="5852637"/>
            <a:ext cx="253961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grpSp>
        <p:nvGrpSpPr>
          <p:cNvPr id="73" name="Group">
            <a:extLst>
              <a:ext uri="{FF2B5EF4-FFF2-40B4-BE49-F238E27FC236}">
                <a16:creationId xmlns:a16="http://schemas.microsoft.com/office/drawing/2014/main" id="{AE880249-0628-6D46-A508-D07216FE64CA}"/>
              </a:ext>
            </a:extLst>
          </p:cNvPr>
          <p:cNvGrpSpPr/>
          <p:nvPr userDrawn="1"/>
        </p:nvGrpSpPr>
        <p:grpSpPr>
          <a:xfrm>
            <a:off x="2340944" y="2163346"/>
            <a:ext cx="897263" cy="1143048"/>
            <a:chOff x="0" y="0"/>
            <a:chExt cx="1443037" cy="1838325"/>
          </a:xfrm>
        </p:grpSpPr>
        <p:sp>
          <p:nvSpPr>
            <p:cNvPr id="74" name="Shape">
              <a:extLst>
                <a:ext uri="{FF2B5EF4-FFF2-40B4-BE49-F238E27FC236}">
                  <a16:creationId xmlns:a16="http://schemas.microsoft.com/office/drawing/2014/main" id="{5D11758D-0C7E-0D4F-8568-162B539ABD39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" name="Triangle">
              <a:extLst>
                <a:ext uri="{FF2B5EF4-FFF2-40B4-BE49-F238E27FC236}">
                  <a16:creationId xmlns:a16="http://schemas.microsoft.com/office/drawing/2014/main" id="{18053CF9-F5C3-E34E-866F-AC202037E89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0" name="DROP YOUR IMAGE HERE">
            <a:extLst>
              <a:ext uri="{FF2B5EF4-FFF2-40B4-BE49-F238E27FC236}">
                <a16:creationId xmlns:a16="http://schemas.microsoft.com/office/drawing/2014/main" id="{F8AA872A-BBBD-1E44-A271-DDEDEE7615B8}"/>
              </a:ext>
            </a:extLst>
          </p:cNvPr>
          <p:cNvSpPr/>
          <p:nvPr userDrawn="1"/>
        </p:nvSpPr>
        <p:spPr>
          <a:xfrm>
            <a:off x="1066010" y="1541920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131E33B3-8AC4-C745-97C6-C775959A80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32221" y="1658765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76" name="Group">
            <a:extLst>
              <a:ext uri="{FF2B5EF4-FFF2-40B4-BE49-F238E27FC236}">
                <a16:creationId xmlns:a16="http://schemas.microsoft.com/office/drawing/2014/main" id="{6B295F4C-4D7F-6D42-97D1-04B9365B9780}"/>
              </a:ext>
            </a:extLst>
          </p:cNvPr>
          <p:cNvGrpSpPr/>
          <p:nvPr userDrawn="1"/>
        </p:nvGrpSpPr>
        <p:grpSpPr>
          <a:xfrm>
            <a:off x="5715485" y="2163346"/>
            <a:ext cx="897263" cy="1143048"/>
            <a:chOff x="0" y="0"/>
            <a:chExt cx="1443037" cy="1838325"/>
          </a:xfrm>
        </p:grpSpPr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E0EC4821-DC4F-3F49-85D8-B9173FC15D61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" name="Triangle">
              <a:extLst>
                <a:ext uri="{FF2B5EF4-FFF2-40B4-BE49-F238E27FC236}">
                  <a16:creationId xmlns:a16="http://schemas.microsoft.com/office/drawing/2014/main" id="{B2DBCA95-491E-8641-BEEE-44D208F7CEDD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5" name="DROP YOUR IMAGE HERE">
            <a:extLst>
              <a:ext uri="{FF2B5EF4-FFF2-40B4-BE49-F238E27FC236}">
                <a16:creationId xmlns:a16="http://schemas.microsoft.com/office/drawing/2014/main" id="{72F77CEF-2EEB-DE4C-877E-A870DD89EB71}"/>
              </a:ext>
            </a:extLst>
          </p:cNvPr>
          <p:cNvSpPr/>
          <p:nvPr userDrawn="1"/>
        </p:nvSpPr>
        <p:spPr>
          <a:xfrm>
            <a:off x="4434854" y="1542523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5D749CA6-B799-8445-8B4B-FC36DDAE43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18839" y="1635034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79" name="Group">
            <a:extLst>
              <a:ext uri="{FF2B5EF4-FFF2-40B4-BE49-F238E27FC236}">
                <a16:creationId xmlns:a16="http://schemas.microsoft.com/office/drawing/2014/main" id="{0DC319EC-C25D-F948-9CB3-780FDC610E68}"/>
              </a:ext>
            </a:extLst>
          </p:cNvPr>
          <p:cNvGrpSpPr/>
          <p:nvPr userDrawn="1"/>
        </p:nvGrpSpPr>
        <p:grpSpPr>
          <a:xfrm>
            <a:off x="9085068" y="2219710"/>
            <a:ext cx="897263" cy="1143048"/>
            <a:chOff x="0" y="0"/>
            <a:chExt cx="1443037" cy="1838325"/>
          </a:xfrm>
        </p:grpSpPr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BB42F826-CE30-884F-BA19-949AD7265BDA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" name="Triangle">
              <a:extLst>
                <a:ext uri="{FF2B5EF4-FFF2-40B4-BE49-F238E27FC236}">
                  <a16:creationId xmlns:a16="http://schemas.microsoft.com/office/drawing/2014/main" id="{C0C0F98D-EC15-524A-B7FF-F27C1EE27001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6" name="DROP YOUR IMAGE HERE">
            <a:extLst>
              <a:ext uri="{FF2B5EF4-FFF2-40B4-BE49-F238E27FC236}">
                <a16:creationId xmlns:a16="http://schemas.microsoft.com/office/drawing/2014/main" id="{A2CB3114-F529-2846-8479-781980EB4839}"/>
              </a:ext>
            </a:extLst>
          </p:cNvPr>
          <p:cNvSpPr/>
          <p:nvPr userDrawn="1"/>
        </p:nvSpPr>
        <p:spPr>
          <a:xfrm>
            <a:off x="7797199" y="1570561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A253957-A680-1145-B629-DCE4C3DC5D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6302" y="1649936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2" name="Group">
            <a:extLst>
              <a:ext uri="{FF2B5EF4-FFF2-40B4-BE49-F238E27FC236}">
                <a16:creationId xmlns:a16="http://schemas.microsoft.com/office/drawing/2014/main" id="{B5E66BF9-88AA-4D4A-B316-68F093A596FF}"/>
              </a:ext>
            </a:extLst>
          </p:cNvPr>
          <p:cNvGrpSpPr/>
          <p:nvPr userDrawn="1"/>
        </p:nvGrpSpPr>
        <p:grpSpPr>
          <a:xfrm>
            <a:off x="9995747" y="4610209"/>
            <a:ext cx="897263" cy="1143048"/>
            <a:chOff x="0" y="0"/>
            <a:chExt cx="1443037" cy="1838325"/>
          </a:xfrm>
        </p:grpSpPr>
        <p:sp>
          <p:nvSpPr>
            <p:cNvPr id="83" name="Shape">
              <a:extLst>
                <a:ext uri="{FF2B5EF4-FFF2-40B4-BE49-F238E27FC236}">
                  <a16:creationId xmlns:a16="http://schemas.microsoft.com/office/drawing/2014/main" id="{3B83BE6A-4E0E-8148-914C-FA3F59DC99E8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" name="Triangle">
              <a:extLst>
                <a:ext uri="{FF2B5EF4-FFF2-40B4-BE49-F238E27FC236}">
                  <a16:creationId xmlns:a16="http://schemas.microsoft.com/office/drawing/2014/main" id="{4476DD72-A869-1948-9598-26DA588D190F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1" name="DROP YOUR IMAGE HERE">
            <a:extLst>
              <a:ext uri="{FF2B5EF4-FFF2-40B4-BE49-F238E27FC236}">
                <a16:creationId xmlns:a16="http://schemas.microsoft.com/office/drawing/2014/main" id="{34521998-50B5-0248-AFA7-F1D6DEDEE175}"/>
              </a:ext>
            </a:extLst>
          </p:cNvPr>
          <p:cNvSpPr/>
          <p:nvPr userDrawn="1"/>
        </p:nvSpPr>
        <p:spPr>
          <a:xfrm>
            <a:off x="8707878" y="3979329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62" name="Picture Placeholder 4">
            <a:extLst>
              <a:ext uri="{FF2B5EF4-FFF2-40B4-BE49-F238E27FC236}">
                <a16:creationId xmlns:a16="http://schemas.microsoft.com/office/drawing/2014/main" id="{948AE686-F9F7-5846-B4C1-97A7C8946E2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786666" y="4062506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5" name="Group">
            <a:extLst>
              <a:ext uri="{FF2B5EF4-FFF2-40B4-BE49-F238E27FC236}">
                <a16:creationId xmlns:a16="http://schemas.microsoft.com/office/drawing/2014/main" id="{18625E40-207D-3E4C-874A-7CD99027D656}"/>
              </a:ext>
            </a:extLst>
          </p:cNvPr>
          <p:cNvGrpSpPr/>
          <p:nvPr userDrawn="1"/>
        </p:nvGrpSpPr>
        <p:grpSpPr>
          <a:xfrm>
            <a:off x="6613386" y="4628141"/>
            <a:ext cx="897263" cy="1143048"/>
            <a:chOff x="0" y="0"/>
            <a:chExt cx="1443037" cy="1838325"/>
          </a:xfrm>
        </p:grpSpPr>
        <p:sp>
          <p:nvSpPr>
            <p:cNvPr id="86" name="Shape">
              <a:extLst>
                <a:ext uri="{FF2B5EF4-FFF2-40B4-BE49-F238E27FC236}">
                  <a16:creationId xmlns:a16="http://schemas.microsoft.com/office/drawing/2014/main" id="{F432BB5A-B02A-AB41-BD03-FBE045FAE21A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" name="Triangle">
              <a:extLst>
                <a:ext uri="{FF2B5EF4-FFF2-40B4-BE49-F238E27FC236}">
                  <a16:creationId xmlns:a16="http://schemas.microsoft.com/office/drawing/2014/main" id="{7ED31548-3B57-D241-9E6B-5C2AA8D9108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5" name="DROP YOUR IMAGE HERE">
            <a:extLst>
              <a:ext uri="{FF2B5EF4-FFF2-40B4-BE49-F238E27FC236}">
                <a16:creationId xmlns:a16="http://schemas.microsoft.com/office/drawing/2014/main" id="{37A9C683-7D2B-D145-9D9E-C9C9C329E19E}"/>
              </a:ext>
            </a:extLst>
          </p:cNvPr>
          <p:cNvSpPr/>
          <p:nvPr userDrawn="1"/>
        </p:nvSpPr>
        <p:spPr>
          <a:xfrm>
            <a:off x="5327805" y="3991370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5AED2E6D-E934-D145-8A64-2BE9912998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96321" y="4062506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8" name="Group">
            <a:extLst>
              <a:ext uri="{FF2B5EF4-FFF2-40B4-BE49-F238E27FC236}">
                <a16:creationId xmlns:a16="http://schemas.microsoft.com/office/drawing/2014/main" id="{9BE321E8-32C4-EF48-A5C3-C3005D73F99E}"/>
              </a:ext>
            </a:extLst>
          </p:cNvPr>
          <p:cNvGrpSpPr/>
          <p:nvPr userDrawn="1"/>
        </p:nvGrpSpPr>
        <p:grpSpPr>
          <a:xfrm>
            <a:off x="3155545" y="4623038"/>
            <a:ext cx="897263" cy="1143048"/>
            <a:chOff x="0" y="0"/>
            <a:chExt cx="1443037" cy="1838325"/>
          </a:xfrm>
        </p:grpSpPr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F273B2D8-DA62-BF43-93C6-80D317B5868B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Triangle">
              <a:extLst>
                <a:ext uri="{FF2B5EF4-FFF2-40B4-BE49-F238E27FC236}">
                  <a16:creationId xmlns:a16="http://schemas.microsoft.com/office/drawing/2014/main" id="{C7CBC2F3-1D39-AA4A-A99D-9901D9DFFB9C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DROP YOUR IMAGE HERE">
            <a:extLst>
              <a:ext uri="{FF2B5EF4-FFF2-40B4-BE49-F238E27FC236}">
                <a16:creationId xmlns:a16="http://schemas.microsoft.com/office/drawing/2014/main" id="{C88A6B99-0212-8240-B419-581DD8CEB599}"/>
              </a:ext>
            </a:extLst>
          </p:cNvPr>
          <p:cNvSpPr/>
          <p:nvPr userDrawn="1"/>
        </p:nvSpPr>
        <p:spPr>
          <a:xfrm>
            <a:off x="1867676" y="3991370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E1F15440-1099-F945-B69A-FDA76626B4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34106" y="4070745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91" name="Text Placeholder 2">
            <a:extLst>
              <a:ext uri="{FF2B5EF4-FFF2-40B4-BE49-F238E27FC236}">
                <a16:creationId xmlns:a16="http://schemas.microsoft.com/office/drawing/2014/main" id="{0D59F7F0-0994-AF4D-9C41-FB6D2A02B6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1857727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A828DEB9-686D-2F42-90B0-9207D61B012A}"/>
              </a:ext>
            </a:extLst>
          </p:cNvPr>
          <p:cNvSpPr/>
          <p:nvPr userDrawn="1"/>
        </p:nvSpPr>
        <p:spPr>
          <a:xfrm rot="20838404">
            <a:off x="-1090419" y="-1964560"/>
            <a:ext cx="14404036" cy="6401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400" y="0"/>
                </a:lnTo>
                <a:lnTo>
                  <a:pt x="21600" y="0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E86F8A79-84BC-F84F-ADBE-870FF41372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F568DAE-A073-F044-B77D-F98A8ED6D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57" y="44208"/>
            <a:ext cx="1811979" cy="914368"/>
          </a:xfrm>
          <a:prstGeom prst="rect">
            <a:avLst/>
          </a:prstGeom>
        </p:spPr>
      </p:pic>
      <p:sp>
        <p:nvSpPr>
          <p:cNvPr id="15" name="Triangle">
            <a:extLst>
              <a:ext uri="{FF2B5EF4-FFF2-40B4-BE49-F238E27FC236}">
                <a16:creationId xmlns:a16="http://schemas.microsoft.com/office/drawing/2014/main" id="{41A30FFD-CC7B-124D-8990-F6CD096E3CA7}"/>
              </a:ext>
            </a:extLst>
          </p:cNvPr>
          <p:cNvSpPr/>
          <p:nvPr userDrawn="1"/>
        </p:nvSpPr>
        <p:spPr>
          <a:xfrm>
            <a:off x="5424485" y="3157535"/>
            <a:ext cx="6898142" cy="2467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7" y="0"/>
                </a:moveTo>
                <a:lnTo>
                  <a:pt x="0" y="21600"/>
                </a:lnTo>
                <a:lnTo>
                  <a:pt x="21600" y="9898"/>
                </a:lnTo>
                <a:lnTo>
                  <a:pt x="21477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49DC3E08-34B0-FF48-89E5-F0CD4833B4E0}"/>
              </a:ext>
            </a:extLst>
          </p:cNvPr>
          <p:cNvSpPr/>
          <p:nvPr userDrawn="1"/>
        </p:nvSpPr>
        <p:spPr>
          <a:xfrm>
            <a:off x="-530942" y="4042793"/>
            <a:ext cx="9409471" cy="2979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60" y="21386"/>
                </a:moveTo>
                <a:lnTo>
                  <a:pt x="0" y="21386"/>
                </a:lnTo>
                <a:cubicBezTo>
                  <a:pt x="1" y="18979"/>
                  <a:pt x="1" y="16573"/>
                  <a:pt x="2" y="14166"/>
                </a:cubicBezTo>
                <a:lnTo>
                  <a:pt x="21600" y="0"/>
                </a:lnTo>
                <a:lnTo>
                  <a:pt x="3995" y="21600"/>
                </a:lnTo>
                <a:lnTo>
                  <a:pt x="3860" y="21386"/>
                </a:lnTo>
                <a:close/>
              </a:path>
            </a:pathLst>
          </a:custGeom>
          <a:solidFill>
            <a:srgbClr val="910000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22B8A-CE32-DD43-938E-A58172C9545F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07803033-0F6D-5379-A4EC-7A460A2B5D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238" y="6199741"/>
            <a:ext cx="2222640" cy="391108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391A07AD-BE6B-4EDD-ADAD-EEB1E705DC5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9168346" y="6501020"/>
            <a:ext cx="2844801" cy="307777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09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575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68346" y="6501020"/>
            <a:ext cx="2844801" cy="307777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24991-B746-8444-AEB3-4C99E8B3DCE7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EDFCED8-961B-5E42-AD45-073811203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sp>
        <p:nvSpPr>
          <p:cNvPr id="8" name="Triangle">
            <a:extLst>
              <a:ext uri="{FF2B5EF4-FFF2-40B4-BE49-F238E27FC236}">
                <a16:creationId xmlns:a16="http://schemas.microsoft.com/office/drawing/2014/main" id="{375C55D9-FB33-2A41-9895-77327A81A85C}"/>
              </a:ext>
            </a:extLst>
          </p:cNvPr>
          <p:cNvSpPr/>
          <p:nvPr userDrawn="1"/>
        </p:nvSpPr>
        <p:spPr>
          <a:xfrm>
            <a:off x="-72571" y="5747656"/>
            <a:ext cx="11843657" cy="1175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20800"/>
                </a:lnTo>
                <a:lnTo>
                  <a:pt x="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1DFF05-095B-F740-8F59-01ECF33924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636" y="79167"/>
            <a:ext cx="825500" cy="1079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FB0A02-790E-9845-BBBE-E5683FCC4C5B}"/>
              </a:ext>
            </a:extLst>
          </p:cNvPr>
          <p:cNvSpPr txBox="1"/>
          <p:nvPr userDrawn="1"/>
        </p:nvSpPr>
        <p:spPr>
          <a:xfrm>
            <a:off x="178853" y="6533917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A7ECD-4A8F-8A4B-BBA7-0E7873EEB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6638" y="356980"/>
            <a:ext cx="7883525" cy="801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A06003-C4F9-E34E-80E8-31BC525539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1652466"/>
            <a:ext cx="10734675" cy="38465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4747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62719" y="6314221"/>
            <a:ext cx="2844801" cy="307777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24991-B746-8444-AEB3-4C99E8B3DCE7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EDFCED8-961B-5E42-AD45-0738112038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sp>
        <p:nvSpPr>
          <p:cNvPr id="8" name="Triangle">
            <a:extLst>
              <a:ext uri="{FF2B5EF4-FFF2-40B4-BE49-F238E27FC236}">
                <a16:creationId xmlns:a16="http://schemas.microsoft.com/office/drawing/2014/main" id="{375C55D9-FB33-2A41-9895-77327A81A85C}"/>
              </a:ext>
            </a:extLst>
          </p:cNvPr>
          <p:cNvSpPr/>
          <p:nvPr userDrawn="1"/>
        </p:nvSpPr>
        <p:spPr>
          <a:xfrm>
            <a:off x="-72571" y="5747656"/>
            <a:ext cx="11843657" cy="1175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208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1DFF05-095B-F740-8F59-01ECF33924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636" y="79167"/>
            <a:ext cx="825500" cy="1079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FB0A02-790E-9845-BBBE-E5683FCC4C5B}"/>
              </a:ext>
            </a:extLst>
          </p:cNvPr>
          <p:cNvSpPr txBox="1"/>
          <p:nvPr userDrawn="1"/>
        </p:nvSpPr>
        <p:spPr>
          <a:xfrm>
            <a:off x="178853" y="6533917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8DB099A-2E56-A740-9817-FECFD0CED9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7494" y="356980"/>
            <a:ext cx="7883525" cy="801687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FCA8A4C-A0F9-F949-9FE5-40B87362E0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1784350"/>
            <a:ext cx="10734675" cy="3846513"/>
          </a:xfrm>
        </p:spPr>
        <p:txBody>
          <a:bodyPr/>
          <a:lstStyle/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16355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 2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39200" y="6354136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42BA38-FB93-654C-B1C6-1E01A823E199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6792AFD-614F-A746-8AA9-C8F83CFE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9142535-63ED-6842-8577-8B5E44C2D4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95AF5-B7B8-454F-95E1-9115839BE6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2D2DDA-6AA4-DD42-83C5-D8F4824226D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0750" y="1385888"/>
            <a:ext cx="10523538" cy="4751387"/>
          </a:xfrm>
        </p:spPr>
        <p:txBody>
          <a:bodyPr/>
          <a:lstStyle/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002923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 2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39200" y="6354136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42BA38-FB93-654C-B1C6-1E01A823E199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6792AFD-614F-A746-8AA9-C8F83CFE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9142535-63ED-6842-8577-8B5E44C2D4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85957-F1B0-144C-9ECD-6463FEA489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151" y="1363980"/>
            <a:ext cx="4473575" cy="4297362"/>
          </a:xfrm>
        </p:spPr>
        <p:txBody>
          <a:bodyPr/>
          <a:lstStyle/>
          <a:p>
            <a:pPr lvl="0"/>
            <a:r>
              <a:rPr lang="en-US" dirty="0"/>
              <a:t>Insert Column 1 Text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F79DB5D-7551-4E41-9649-9DC46763B3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8622" y="1362926"/>
            <a:ext cx="4473575" cy="4297362"/>
          </a:xfrm>
        </p:spPr>
        <p:txBody>
          <a:bodyPr/>
          <a:lstStyle/>
          <a:p>
            <a:pPr lvl="0"/>
            <a:r>
              <a:rPr lang="en-US" dirty="0"/>
              <a:t>Insert Column 2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6C1549B-DB1A-5D48-A0FE-E9332E6571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1722320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 2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39200" y="6354136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42BA38-FB93-654C-B1C6-1E01A823E199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6792AFD-614F-A746-8AA9-C8F83CFE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9142535-63ED-6842-8577-8B5E44C2D4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E43D7-D6A7-314A-BD56-3CEF9327F8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224" y="1686013"/>
            <a:ext cx="3048000" cy="3927475"/>
          </a:xfrm>
        </p:spPr>
        <p:txBody>
          <a:bodyPr/>
          <a:lstStyle/>
          <a:p>
            <a:pPr lvl="0"/>
            <a:r>
              <a:rPr lang="en-US" dirty="0"/>
              <a:t>Insert Column 1 Text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235FB06-74CC-604A-AE56-5F9D431A01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87207" y="1675902"/>
            <a:ext cx="3048000" cy="3927475"/>
          </a:xfrm>
        </p:spPr>
        <p:txBody>
          <a:bodyPr/>
          <a:lstStyle/>
          <a:p>
            <a:pPr lvl="0"/>
            <a:r>
              <a:rPr lang="en-US" dirty="0"/>
              <a:t>Insert Column 2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B106DD-0065-4C45-B670-C7199E76F3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71464" y="1686012"/>
            <a:ext cx="3048000" cy="3927475"/>
          </a:xfrm>
        </p:spPr>
        <p:txBody>
          <a:bodyPr/>
          <a:lstStyle/>
          <a:p>
            <a:pPr lvl="0"/>
            <a:r>
              <a:rPr lang="en-US" dirty="0"/>
              <a:t>Insert Column 3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7D804C4-86E3-9D44-8FF5-9292020A3C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498799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s 1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857D7-F571-6545-A250-1A143B9F384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D30B21C-2826-184D-A8E5-12213E335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855FB6D-C146-234E-879E-EBBE51D11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13" name="Object Placeholder">
            <a:extLst>
              <a:ext uri="{FF2B5EF4-FFF2-40B4-BE49-F238E27FC236}">
                <a16:creationId xmlns:a16="http://schemas.microsoft.com/office/drawing/2014/main" id="{C7AE64CE-A543-7542-A42B-7547739B74D4}"/>
              </a:ext>
            </a:extLst>
          </p:cNvPr>
          <p:cNvSpPr txBox="1">
            <a:spLocks noGrp="1"/>
          </p:cNvSpPr>
          <p:nvPr>
            <p:ph idx="3" hasCustomPrompt="1"/>
          </p:nvPr>
        </p:nvSpPr>
        <p:spPr>
          <a:xfrm>
            <a:off x="1204332" y="1171919"/>
            <a:ext cx="10092574" cy="46496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Content</a:t>
            </a:r>
            <a:endParaRPr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108C567-2C95-5549-A42C-57E32C5EDB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596512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s 1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" name="Object Placeholder"/>
          <p:cNvSpPr txBox="1">
            <a:spLocks noGrp="1"/>
          </p:cNvSpPr>
          <p:nvPr>
            <p:ph idx="3" hasCustomPrompt="1"/>
          </p:nvPr>
        </p:nvSpPr>
        <p:spPr>
          <a:xfrm>
            <a:off x="1204332" y="1171919"/>
            <a:ext cx="10092574" cy="46496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Content</a:t>
            </a:r>
            <a:endParaRPr dirty="0"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857D7-F571-6545-A250-1A143B9F384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D30B21C-2826-184D-A8E5-12213E335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855FB6D-C146-234E-879E-EBBE51D11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DD1BF94-15AA-3D4A-8766-767EAC4F63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2506145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s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riangle"/>
          <p:cNvSpPr/>
          <p:nvPr/>
        </p:nvSpPr>
        <p:spPr>
          <a:xfrm rot="413077" flipV="1">
            <a:off x="9614642" y="5627963"/>
            <a:ext cx="3151943" cy="1299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" name="Object Placeholder"/>
          <p:cNvSpPr txBox="1">
            <a:spLocks noGrp="1"/>
          </p:cNvSpPr>
          <p:nvPr>
            <p:ph idx="3" hasCustomPrompt="1"/>
          </p:nvPr>
        </p:nvSpPr>
        <p:spPr>
          <a:xfrm>
            <a:off x="920505" y="1171919"/>
            <a:ext cx="10376401" cy="46496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Content</a:t>
            </a:r>
            <a:endParaRPr dirty="0"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857D7-F571-6545-A250-1A143B9F384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D30B21C-2826-184D-A8E5-12213E335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855FB6D-C146-234E-879E-EBBE51D11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46BE601-141F-4F46-895F-0F6052B723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2867519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1F283ACE-D47B-A5D3-2D3B-B1CD8901E32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9168346" y="6501020"/>
            <a:ext cx="2844801" cy="307777"/>
          </a:xfrm>
          <a:prstGeom prst="rect">
            <a:avLst/>
          </a:prstGeom>
        </p:spPr>
        <p:txBody>
          <a:bodyPr/>
          <a:lstStyle>
            <a:lvl1pPr algn="r"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81" r:id="rId3"/>
    <p:sldLayoutId id="2147483675" r:id="rId4"/>
    <p:sldLayoutId id="2147483677" r:id="rId5"/>
    <p:sldLayoutId id="2147483676" r:id="rId6"/>
    <p:sldLayoutId id="2147483667" r:id="rId7"/>
    <p:sldLayoutId id="2147483678" r:id="rId8"/>
    <p:sldLayoutId id="2147483679" r:id="rId9"/>
    <p:sldLayoutId id="2147483680" r:id="rId10"/>
    <p:sldLayoutId id="2147483670" r:id="rId11"/>
    <p:sldLayoutId id="2147483682" r:id="rId12"/>
    <p:sldLayoutId id="2147483668" r:id="rId13"/>
    <p:sldLayoutId id="2147483669" r:id="rId14"/>
    <p:sldLayoutId id="2147483683" r:id="rId15"/>
    <p:sldLayoutId id="2147483684" r:id="rId16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mailto:jcobb@nvbdc.org" TargetMode="External"/><Relationship Id="rId3" Type="http://schemas.openxmlformats.org/officeDocument/2006/relationships/hyperlink" Target="mailto:staylor@nvbdc.org" TargetMode="External"/><Relationship Id="rId7" Type="http://schemas.openxmlformats.org/officeDocument/2006/relationships/hyperlink" Target="mailto:tmoses@nvbdc.org" TargetMode="External"/><Relationship Id="rId2" Type="http://schemas.openxmlformats.org/officeDocument/2006/relationships/hyperlink" Target="mailto:kpoynton@nvbdc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king@nvbdc.org" TargetMode="External"/><Relationship Id="rId5" Type="http://schemas.openxmlformats.org/officeDocument/2006/relationships/hyperlink" Target="mailto:jtaylor@nvbdc.org" TargetMode="External"/><Relationship Id="rId4" Type="http://schemas.openxmlformats.org/officeDocument/2006/relationships/hyperlink" Target="mailto:hwaldrep@nvbdc.org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325B6-A4E9-8048-BACC-0AD920BDE2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9743" y="1804536"/>
            <a:ext cx="6582003" cy="97229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2024 NVBDC JumpStart Webinar</a:t>
            </a:r>
          </a:p>
          <a:p>
            <a:pPr algn="l" fontAlgn="ctr"/>
            <a:r>
              <a:rPr lang="en-US" b="0" i="0" dirty="0">
                <a:effectLst/>
                <a:latin typeface="ciscosansttregular"/>
              </a:rPr>
              <a:t>How to Do Business with Toyota North America </a:t>
            </a:r>
          </a:p>
        </p:txBody>
      </p:sp>
    </p:spTree>
    <p:extLst>
      <p:ext uri="{BB962C8B-B14F-4D97-AF65-F5344CB8AC3E}">
        <p14:creationId xmlns:p14="http://schemas.microsoft.com/office/powerpoint/2010/main" val="414643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7D1C9-42D9-839C-5486-A1883AD869BE}"/>
              </a:ext>
            </a:extLst>
          </p:cNvPr>
          <p:cNvSpPr txBox="1">
            <a:spLocks/>
          </p:cNvSpPr>
          <p:nvPr/>
        </p:nvSpPr>
        <p:spPr>
          <a:xfrm>
            <a:off x="-116957" y="1795463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endParaRPr lang="en-US" sz="5400" b="1" kern="0">
              <a:solidFill>
                <a:schemeClr val="bg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091479A-E29E-4268-0F79-0589D3D0E13D}"/>
              </a:ext>
            </a:extLst>
          </p:cNvPr>
          <p:cNvSpPr txBox="1">
            <a:spLocks/>
          </p:cNvSpPr>
          <p:nvPr/>
        </p:nvSpPr>
        <p:spPr>
          <a:xfrm>
            <a:off x="531449" y="1724161"/>
            <a:ext cx="11102452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5400" b="1" kern="0" dirty="0">
                <a:solidFill>
                  <a:schemeClr val="bg1"/>
                </a:solidFill>
              </a:rPr>
              <a:t>Doing Business With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9F5053-349A-1C9F-1962-E6121B332A82}"/>
              </a:ext>
            </a:extLst>
          </p:cNvPr>
          <p:cNvSpPr txBox="1"/>
          <p:nvPr/>
        </p:nvSpPr>
        <p:spPr>
          <a:xfrm>
            <a:off x="9187543" y="238397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222A35"/>
              </a:solidFill>
              <a:effectLst/>
              <a:uFillTx/>
              <a:latin typeface="+mn-lt"/>
              <a:ea typeface="+mn-ea"/>
              <a:cs typeface="+mn-cs"/>
              <a:sym typeface="Lato-Regular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6598FE4-458A-F783-A3B7-81C494E6F2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7" b="21485"/>
          <a:stretch/>
        </p:blipFill>
        <p:spPr>
          <a:xfrm>
            <a:off x="4877007" y="2838315"/>
            <a:ext cx="2437986" cy="130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3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C13088-2E9D-C335-8B1E-CCBE9E897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0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DB65D5-6A4D-BC7C-290B-FD64DCC4C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4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240B41-987B-F220-DF58-6A77C2B27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8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6A4D71-9A67-413A-7EC7-2EABB9544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0424E-C053-CB0D-A4FF-4AB89EB39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1" b="9723"/>
          <a:stretch/>
        </p:blipFill>
        <p:spPr>
          <a:xfrm>
            <a:off x="-106680" y="-182880"/>
            <a:ext cx="12192000" cy="7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4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50BDFD-8FB0-EFB6-A6F6-551AD1B06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6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8490FD-5063-A0BC-D949-526219900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0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01A2D9-70DA-AB91-534A-8F3F2D0C8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9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85C9E5-DFB6-0354-641B-EFCBF9E75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0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7D1C9-42D9-839C-5486-A1883AD869BE}"/>
              </a:ext>
            </a:extLst>
          </p:cNvPr>
          <p:cNvSpPr txBox="1">
            <a:spLocks/>
          </p:cNvSpPr>
          <p:nvPr/>
        </p:nvSpPr>
        <p:spPr>
          <a:xfrm>
            <a:off x="-550130" y="214946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5400" b="1" kern="0" dirty="0">
                <a:solidFill>
                  <a:schemeClr val="bg1"/>
                </a:solidFill>
              </a:rPr>
              <a:t>Opening Remarks</a:t>
            </a:r>
          </a:p>
        </p:txBody>
      </p:sp>
      <p:pic>
        <p:nvPicPr>
          <p:cNvPr id="5" name="Google Shape;28;p33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93E3F24D-2D46-BCBD-1CA9-A94AEEF5CF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882" t="82" r="20302" b="28102"/>
          <a:stretch/>
        </p:blipFill>
        <p:spPr>
          <a:xfrm>
            <a:off x="826462" y="1661533"/>
            <a:ext cx="2062975" cy="20183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303C70-391A-615F-7018-4EE55C4719AE}"/>
              </a:ext>
            </a:extLst>
          </p:cNvPr>
          <p:cNvSpPr txBox="1"/>
          <p:nvPr/>
        </p:nvSpPr>
        <p:spPr>
          <a:xfrm>
            <a:off x="2969511" y="1661533"/>
            <a:ext cx="2908453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1"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</a:rPr>
              <a:t>John E. Taylor (“JT”)</a:t>
            </a:r>
          </a:p>
          <a:p>
            <a:pPr hangingPunct="1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NVBDC Board Member</a:t>
            </a:r>
          </a:p>
          <a:p>
            <a:pPr hangingPunct="1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Ch</a:t>
            </a:r>
            <a:r>
              <a:rPr lang="en-US" dirty="0">
                <a:solidFill>
                  <a:schemeClr val="bg1"/>
                </a:solidFill>
              </a:rPr>
              <a:t>air, Services Committee</a:t>
            </a:r>
            <a:endParaRPr lang="en-US" sz="1800" dirty="0">
              <a:solidFill>
                <a:schemeClr val="bg1"/>
              </a:solidFill>
            </a:endParaRPr>
          </a:p>
          <a:p>
            <a:pPr hangingPunct="1"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1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226D5A-C10E-1044-B01C-B93EC256F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6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C46705-FE49-2388-E1BE-35F99F6EB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6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AE985-47C4-54B3-2F98-5DD986A37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917CAB-7B78-C36C-4754-483FC6A9B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1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C5DBF3-4EDE-6E26-69C8-6ABC50730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6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0986E-DAA0-9E8C-ADDC-DFD34D94A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6E03A4-14BF-FA69-A480-ACD786C4D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7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51B5F1-EF06-3BB3-7560-73E37447C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9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6835E5-69C4-0E7C-5791-29951190D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1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E4999C-A1B3-70D1-15D7-6834118EA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9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BD3D1-1365-F842-BDCA-8A25603DC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1342" y="1505743"/>
            <a:ext cx="10734675" cy="3846513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Opening Remarks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Tips for Today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Meet Our Speakers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Presentation</a:t>
            </a:r>
            <a:endParaRPr lang="en-US" sz="2400" i="1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Q &amp; A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Wrap-up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E88867-878E-68D3-6E77-09410312846B}"/>
              </a:ext>
            </a:extLst>
          </p:cNvPr>
          <p:cNvSpPr txBox="1">
            <a:spLocks/>
          </p:cNvSpPr>
          <p:nvPr/>
        </p:nvSpPr>
        <p:spPr>
          <a:xfrm>
            <a:off x="960120" y="182880"/>
            <a:ext cx="9198864" cy="886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 anchorCtr="0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000" b="1" kern="0" dirty="0"/>
              <a:t>Agenda</a:t>
            </a:r>
            <a:endParaRPr lang="en-US" sz="2500" b="1" kern="0" dirty="0"/>
          </a:p>
        </p:txBody>
      </p:sp>
    </p:spTree>
    <p:extLst>
      <p:ext uri="{BB962C8B-B14F-4D97-AF65-F5344CB8AC3E}">
        <p14:creationId xmlns:p14="http://schemas.microsoft.com/office/powerpoint/2010/main" val="296743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43417B-DF21-7EDD-5850-F48C71D93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4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FE81D1-CDB9-0367-DB25-DD6D0C22A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4EE15FD-236E-E944-A913-B3BFDD8766B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3775" y="1320876"/>
            <a:ext cx="7227888" cy="2809875"/>
          </a:xfrm>
        </p:spPr>
        <p:txBody>
          <a:bodyPr anchor="b" anchorCtr="0"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9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9900" b="1" spc="600">
                <a:solidFill>
                  <a:srgbClr val="9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199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0732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15FED0-8A92-AB47-8D38-462ED4B267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120" y="182880"/>
            <a:ext cx="9198864" cy="886968"/>
          </a:xfrm>
        </p:spPr>
        <p:txBody>
          <a:bodyPr anchor="b" anchorCtr="0"/>
          <a:lstStyle/>
          <a:p>
            <a:pPr algn="ctr"/>
            <a:r>
              <a:rPr lang="en-US" sz="2500" b="1"/>
              <a:t>NVBDC Contacts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BD3D1-1365-F842-BDCA-8A25603DC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3687" y="1496452"/>
            <a:ext cx="5718313" cy="384651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kern="0">
                <a:solidFill>
                  <a:srgbClr val="910000"/>
                </a:solidFill>
              </a:rPr>
              <a:t>MVO Task Force: 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22250" algn="l"/>
              </a:tabLst>
            </a:pPr>
            <a:r>
              <a:rPr lang="en-US" sz="2000" kern="0">
                <a:solidFill>
                  <a:srgbClr val="000000"/>
                </a:solidFill>
              </a:rPr>
              <a:t>	Kathy Poynton, </a:t>
            </a:r>
            <a:r>
              <a:rPr lang="en-US" sz="2000" u="sng" kern="0">
                <a:solidFill>
                  <a:srgbClr val="0563C1"/>
                </a:solidFill>
                <a:hlinkClick r:id="rId2" tooltip="mailto:kpoynton@nvbdc.org"/>
              </a:rPr>
              <a:t>kpoynton@nvbdc.org </a:t>
            </a:r>
            <a:endParaRPr lang="en-US" sz="2000" u="sng" kern="0">
              <a:solidFill>
                <a:srgbClr val="0563C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i="0" u="none" strike="noStrike">
              <a:solidFill>
                <a:srgbClr val="910000"/>
              </a:solidFill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kern="0">
                <a:solidFill>
                  <a:srgbClr val="910000"/>
                </a:solidFill>
              </a:rPr>
              <a:t>JROTC Program: 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22250" algn="l"/>
              </a:tabLst>
            </a:pPr>
            <a:r>
              <a:rPr lang="en-US" sz="2000" kern="0">
                <a:solidFill>
                  <a:srgbClr val="000000"/>
                </a:solidFill>
              </a:rPr>
              <a:t>	Sid Taylor, </a:t>
            </a:r>
            <a:r>
              <a:rPr lang="en-US" sz="2000" u="sng" kern="0">
                <a:solidFill>
                  <a:srgbClr val="0563C1"/>
                </a:solidFill>
                <a:hlinkClick r:id="rId3" tooltip="mailto:staylor@nvbdc.org"/>
              </a:rPr>
              <a:t>staylor@nvbdc.org</a:t>
            </a:r>
            <a:endParaRPr lang="en-US" sz="2000">
              <a:solidFill>
                <a:srgbClr val="000000"/>
              </a:solidFill>
            </a:endParaRP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srgbClr val="910000"/>
              </a:solidFill>
            </a:endParaRP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910000"/>
                </a:solidFill>
              </a:rPr>
              <a:t>P</a:t>
            </a:r>
            <a:r>
              <a:rPr lang="en-US" sz="2400" b="1" i="0" u="none" strike="noStrike">
                <a:solidFill>
                  <a:srgbClr val="910000"/>
                </a:solidFill>
                <a:effectLst/>
              </a:rPr>
              <a:t>ress </a:t>
            </a:r>
            <a:r>
              <a:rPr lang="en-US" sz="2400" b="1">
                <a:solidFill>
                  <a:srgbClr val="910000"/>
                </a:solidFill>
              </a:rPr>
              <a:t>R</a:t>
            </a:r>
            <a:r>
              <a:rPr lang="en-US" sz="2400" b="1" i="0" u="none" strike="noStrike">
                <a:solidFill>
                  <a:srgbClr val="910000"/>
                </a:solidFill>
                <a:effectLst/>
              </a:rPr>
              <a:t>eleases: </a:t>
            </a: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22250" algn="l"/>
              </a:tabLst>
            </a:pPr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	Hannah Waldrep</a:t>
            </a:r>
            <a:r>
              <a:rPr lang="en-US" sz="2000">
                <a:solidFill>
                  <a:srgbClr val="000000"/>
                </a:solidFill>
              </a:rPr>
              <a:t>,</a:t>
            </a:r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 </a:t>
            </a:r>
            <a:r>
              <a:rPr lang="en-US" sz="2000" b="0" i="0" u="sng">
                <a:solidFill>
                  <a:srgbClr val="0563C1"/>
                </a:solidFill>
                <a:effectLst/>
                <a:hlinkClick r:id="rId4" tooltip="mailto:hwaldrep@nvbdc.org"/>
              </a:rPr>
              <a:t>hwaldrep@nvbdc.org</a:t>
            </a:r>
            <a:br>
              <a:rPr lang="en-US" sz="2400" b="0" i="0" u="none" strike="noStrike">
                <a:solidFill>
                  <a:srgbClr val="000000"/>
                </a:solidFill>
                <a:effectLst/>
              </a:rPr>
            </a:br>
            <a:br>
              <a:rPr lang="en-US" sz="2400" b="0" i="0" u="none" strike="noStrike">
                <a:solidFill>
                  <a:srgbClr val="000000"/>
                </a:solidFill>
                <a:effectLst/>
              </a:rPr>
            </a:br>
            <a:endParaRPr lang="en-US" sz="2400" b="0" i="0">
              <a:solidFill>
                <a:srgbClr val="000000"/>
              </a:solidFill>
              <a:effectLst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6833DC5-D474-FF38-8A02-25E1AAB6A9E9}"/>
              </a:ext>
            </a:extLst>
          </p:cNvPr>
          <p:cNvSpPr txBox="1">
            <a:spLocks/>
          </p:cNvSpPr>
          <p:nvPr/>
        </p:nvSpPr>
        <p:spPr>
          <a:xfrm>
            <a:off x="1112520" y="1500066"/>
            <a:ext cx="5361167" cy="3846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i="0" u="none" strike="noStrike">
                <a:solidFill>
                  <a:srgbClr val="910000"/>
                </a:solidFill>
                <a:effectLst/>
              </a:rPr>
              <a:t>Services Committee: </a:t>
            </a: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22250" algn="l"/>
              </a:tabLst>
            </a:pPr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	John "JT" Taylor,  </a:t>
            </a:r>
            <a:r>
              <a:rPr lang="en-US" sz="2000" b="0" i="0" u="sng">
                <a:solidFill>
                  <a:srgbClr val="0563C1"/>
                </a:solidFill>
                <a:effectLst/>
                <a:hlinkClick r:id="rId5" tooltip="mailto:jtaylor@nvbdc.org"/>
              </a:rPr>
              <a:t>jtaylor@nvbdc.org</a:t>
            </a:r>
            <a:endParaRPr lang="en-US" sz="2000" b="0" i="0" u="sng">
              <a:solidFill>
                <a:srgbClr val="0563C1"/>
              </a:solidFill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kern="0">
              <a:solidFill>
                <a:srgbClr val="91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22250" algn="l"/>
              </a:tabLst>
            </a:pPr>
            <a:r>
              <a:rPr lang="en-US" sz="2400" b="1" kern="0">
                <a:solidFill>
                  <a:srgbClr val="910000"/>
                </a:solidFill>
              </a:rPr>
              <a:t>Certification Team:</a:t>
            </a:r>
            <a:br>
              <a:rPr lang="en-US" sz="2400" kern="0">
                <a:solidFill>
                  <a:srgbClr val="000000"/>
                </a:solidFill>
              </a:rPr>
            </a:br>
            <a:r>
              <a:rPr lang="en-US" sz="2400" kern="0">
                <a:solidFill>
                  <a:srgbClr val="000000"/>
                </a:solidFill>
              </a:rPr>
              <a:t>	</a:t>
            </a:r>
            <a:r>
              <a:rPr lang="en-US" sz="2000" kern="0">
                <a:solidFill>
                  <a:srgbClr val="000000"/>
                </a:solidFill>
              </a:rPr>
              <a:t>Jeff King, </a:t>
            </a:r>
            <a:r>
              <a:rPr lang="en-US" sz="2000" u="sng" kern="0">
                <a:solidFill>
                  <a:srgbClr val="0563C1"/>
                </a:solidFill>
                <a:hlinkClick r:id="rId6" tooltip="mailto:jking@nvbdc.org"/>
              </a:rPr>
              <a:t>jking@nvbdc.org</a:t>
            </a:r>
            <a:br>
              <a:rPr lang="en-US" sz="2000" kern="0">
                <a:solidFill>
                  <a:srgbClr val="000000"/>
                </a:solidFill>
              </a:rPr>
            </a:br>
            <a:r>
              <a:rPr lang="en-US" sz="2000" kern="0">
                <a:solidFill>
                  <a:srgbClr val="000000"/>
                </a:solidFill>
              </a:rPr>
              <a:t>	Toni Moses, </a:t>
            </a:r>
            <a:r>
              <a:rPr lang="en-US" sz="2000" u="sng" kern="0">
                <a:solidFill>
                  <a:srgbClr val="0563C1"/>
                </a:solidFill>
                <a:hlinkClick r:id="rId7" tooltip="mailto:tmoses@nvbdc.org"/>
              </a:rPr>
              <a:t>tmoses@nvbdc.org</a:t>
            </a:r>
            <a:br>
              <a:rPr lang="en-US" sz="2000" kern="0">
                <a:solidFill>
                  <a:srgbClr val="000000"/>
                </a:solidFill>
              </a:rPr>
            </a:br>
            <a:r>
              <a:rPr lang="en-US" sz="2000" kern="0">
                <a:solidFill>
                  <a:srgbClr val="000000"/>
                </a:solidFill>
              </a:rPr>
              <a:t>	Jo Cobb,  </a:t>
            </a:r>
            <a:r>
              <a:rPr lang="en-US" sz="2000" u="sng" kern="0">
                <a:solidFill>
                  <a:srgbClr val="0563C1"/>
                </a:solidFill>
                <a:hlinkClick r:id="rId8" tooltip="mailto:jcobb@nvbdc.org"/>
              </a:rPr>
              <a:t>jcobb@nvbdc.org</a:t>
            </a:r>
            <a:br>
              <a:rPr lang="en-US" sz="2000" kern="0">
                <a:solidFill>
                  <a:srgbClr val="000000"/>
                </a:solidFill>
              </a:rPr>
            </a:br>
            <a:br>
              <a:rPr lang="en-US" sz="2000" kern="0">
                <a:solidFill>
                  <a:srgbClr val="000000"/>
                </a:solidFill>
              </a:rPr>
            </a:br>
            <a:br>
              <a:rPr lang="en-US" sz="2400" kern="0">
                <a:solidFill>
                  <a:srgbClr val="000000"/>
                </a:solidFill>
              </a:rPr>
            </a:br>
            <a:br>
              <a:rPr lang="en-US" sz="2400" kern="0">
                <a:solidFill>
                  <a:srgbClr val="000000"/>
                </a:solidFill>
              </a:rPr>
            </a:br>
            <a:br>
              <a:rPr lang="en-US" sz="2400" kern="0">
                <a:solidFill>
                  <a:srgbClr val="000000"/>
                </a:solidFill>
              </a:rPr>
            </a:br>
            <a:endParaRPr lang="en-US" sz="24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15FED0-8A92-AB47-8D38-462ED4B267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120" y="182880"/>
            <a:ext cx="9198864" cy="886968"/>
          </a:xfrm>
        </p:spPr>
        <p:txBody>
          <a:bodyPr anchor="b" anchorCtr="0"/>
          <a:lstStyle/>
          <a:p>
            <a:pPr algn="ctr"/>
            <a:r>
              <a:rPr lang="en-US" sz="2500" b="1" dirty="0"/>
              <a:t>Thank You for Joining Us Today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BD3D1-1365-F842-BDCA-8A25603DC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4566" y="1379688"/>
            <a:ext cx="10734675" cy="886968"/>
          </a:xfrm>
        </p:spPr>
        <p:txBody>
          <a:bodyPr numCol="2"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b="1" dirty="0"/>
              <a:t>Upcoming Webinars</a:t>
            </a:r>
          </a:p>
          <a:p>
            <a:pPr marL="1181100" lvl="1" indent="-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910000"/>
                </a:solidFill>
              </a:rPr>
              <a:t>NVBDC Services JumpStart Webinars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1800" b="1" dirty="0">
              <a:solidFill>
                <a:srgbClr val="C00000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5C265-0287-9A83-101F-AAA001BAA3C5}"/>
              </a:ext>
            </a:extLst>
          </p:cNvPr>
          <p:cNvSpPr txBox="1"/>
          <p:nvPr/>
        </p:nvSpPr>
        <p:spPr>
          <a:xfrm>
            <a:off x="960120" y="2136509"/>
            <a:ext cx="7772400" cy="2369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657350" lvl="2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February 29 –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Abbott</a:t>
            </a:r>
          </a:p>
          <a:p>
            <a:pPr marL="2114550" lvl="3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11:00 a.m. – 12:30 p.m. EDT</a:t>
            </a:r>
          </a:p>
          <a:p>
            <a:pPr marL="1657350" lvl="2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April 25 –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Dell Technologies</a:t>
            </a:r>
          </a:p>
          <a:p>
            <a:pPr marL="2114550" lvl="3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11:00 a.m. – 12:30 p.m. EDT</a:t>
            </a:r>
          </a:p>
          <a:p>
            <a:pPr marL="1403350" lvl="2">
              <a:spcAft>
                <a:spcPts val="30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14550" lvl="3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14550" lvl="3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14550" lvl="3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D88453-48F7-DF33-3445-86ABED536EDA}"/>
              </a:ext>
            </a:extLst>
          </p:cNvPr>
          <p:cNvSpPr/>
          <p:nvPr/>
        </p:nvSpPr>
        <p:spPr>
          <a:xfrm>
            <a:off x="10044853" y="2472267"/>
            <a:ext cx="365760" cy="19642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222A35"/>
              </a:solidFill>
              <a:effectLst/>
              <a:uFillTx/>
              <a:latin typeface="+mn-lt"/>
              <a:ea typeface="+mn-ea"/>
              <a:cs typeface="+mn-cs"/>
              <a:sym typeface="Lato-Regular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E73A80-66B7-FF4B-C721-D2DB6FB651E3}"/>
              </a:ext>
            </a:extLst>
          </p:cNvPr>
          <p:cNvSpPr txBox="1"/>
          <p:nvPr/>
        </p:nvSpPr>
        <p:spPr>
          <a:xfrm>
            <a:off x="1054566" y="3459693"/>
            <a:ext cx="8854224" cy="9694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181100" lvl="1" indent="-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9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NVBDC Services Webinars</a:t>
            </a:r>
          </a:p>
          <a:p>
            <a:pPr marL="488950" indent="-254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222A35"/>
              </a:solidFill>
              <a:effectLst/>
              <a:uFillTx/>
              <a:latin typeface="+mn-lt"/>
              <a:ea typeface="+mn-ea"/>
              <a:cs typeface="+mn-cs"/>
              <a:sym typeface="Lat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A62EFF-99C4-8B65-FD69-31A217F2E1B8}"/>
              </a:ext>
            </a:extLst>
          </p:cNvPr>
          <p:cNvSpPr txBox="1"/>
          <p:nvPr/>
        </p:nvSpPr>
        <p:spPr>
          <a:xfrm>
            <a:off x="1054566" y="3875318"/>
            <a:ext cx="4917688" cy="9002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657350" lvl="2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March 25 –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Welcome Aboard Webinar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222A35"/>
              </a:solidFill>
              <a:effectLst/>
              <a:uFillTx/>
              <a:latin typeface="+mn-lt"/>
              <a:ea typeface="+mn-ea"/>
              <a:cs typeface="+mn-cs"/>
              <a:sym typeface="Lat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8993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BE3441-D897-3D8D-3932-A7D651FB7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9"/>
          <a:stretch/>
        </p:blipFill>
        <p:spPr>
          <a:xfrm>
            <a:off x="3446318" y="0"/>
            <a:ext cx="5299364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BE3441-D897-3D8D-3932-A7D651FB7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9"/>
          <a:stretch/>
        </p:blipFill>
        <p:spPr>
          <a:xfrm>
            <a:off x="3446318" y="0"/>
            <a:ext cx="5299364" cy="6072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E1ED2C-F430-237D-0DAC-BDBA2CD0BF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9"/>
          <a:stretch/>
        </p:blipFill>
        <p:spPr>
          <a:xfrm>
            <a:off x="3446318" y="0"/>
            <a:ext cx="5299364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1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6AD981-DD84-923A-79B3-DDE6BA0A8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9"/>
          <a:stretch/>
        </p:blipFill>
        <p:spPr>
          <a:xfrm>
            <a:off x="3446318" y="0"/>
            <a:ext cx="5299364" cy="6072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BE716A-0563-700A-5CEB-862EB0118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7"/>
          <a:stretch/>
        </p:blipFill>
        <p:spPr>
          <a:xfrm>
            <a:off x="3493738" y="0"/>
            <a:ext cx="5251943" cy="60914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680E3E-ED71-6EA0-40A4-CABE5C400B2D}"/>
              </a:ext>
            </a:extLst>
          </p:cNvPr>
          <p:cNvSpPr/>
          <p:nvPr/>
        </p:nvSpPr>
        <p:spPr>
          <a:xfrm>
            <a:off x="7228573" y="1713297"/>
            <a:ext cx="1029903" cy="510139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222A35"/>
              </a:solidFill>
              <a:effectLst/>
              <a:uFillTx/>
              <a:latin typeface="+mn-lt"/>
              <a:ea typeface="+mn-ea"/>
              <a:cs typeface="+mn-cs"/>
              <a:sym typeface="Lato-Regular"/>
            </a:endParaRPr>
          </a:p>
        </p:txBody>
      </p:sp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50588A3-2A77-3839-4A5D-24311E41E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573" y="1787075"/>
            <a:ext cx="1044632" cy="38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0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BE3441-D897-3D8D-3932-A7D651FB7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9"/>
          <a:stretch/>
        </p:blipFill>
        <p:spPr>
          <a:xfrm>
            <a:off x="3446318" y="0"/>
            <a:ext cx="5299364" cy="6072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9F205D-424D-EF48-3A58-6A55F41D51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9"/>
          <a:stretch/>
        </p:blipFill>
        <p:spPr>
          <a:xfrm>
            <a:off x="3446318" y="0"/>
            <a:ext cx="5299364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2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6B47EC-F49F-2838-0D87-4D2890B251B0}"/>
              </a:ext>
            </a:extLst>
          </p:cNvPr>
          <p:cNvSpPr txBox="1">
            <a:spLocks/>
          </p:cNvSpPr>
          <p:nvPr/>
        </p:nvSpPr>
        <p:spPr>
          <a:xfrm>
            <a:off x="1272637" y="736436"/>
            <a:ext cx="7956441" cy="3729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 typeface="Arial"/>
              <a:buNone/>
            </a:pPr>
            <a:r>
              <a:rPr lang="en-US" sz="4400" b="1" dirty="0">
                <a:solidFill>
                  <a:schemeClr val="bg1"/>
                </a:solidFill>
              </a:rPr>
              <a:t>THANK YOU!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4400" b="1" dirty="0">
                <a:solidFill>
                  <a:srgbClr val="C00000"/>
                </a:solidFill>
              </a:rPr>
              <a:t>Call:  </a:t>
            </a:r>
            <a:r>
              <a:rPr lang="en-US" sz="4400" b="1" dirty="0">
                <a:solidFill>
                  <a:schemeClr val="bg1"/>
                </a:solidFill>
              </a:rPr>
              <a:t>888-CERTIFIED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4400" b="1" dirty="0">
                <a:solidFill>
                  <a:srgbClr val="C00000"/>
                </a:solidFill>
              </a:rPr>
              <a:t>Visit: </a:t>
            </a:r>
            <a:r>
              <a:rPr lang="en-US" sz="4400" b="1" dirty="0">
                <a:solidFill>
                  <a:schemeClr val="bg1"/>
                </a:solidFill>
              </a:rPr>
              <a:t>NVBDC.ORG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4400" b="1" dirty="0">
                <a:solidFill>
                  <a:srgbClr val="C00000"/>
                </a:solidFill>
              </a:rPr>
              <a:t>Follow Us: 			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4C06609-3A4C-5CD1-C494-047D86BDA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59" y="2851122"/>
            <a:ext cx="2402384" cy="135134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18656ED-B0D9-DC4B-81C8-FBB822B95F98}"/>
              </a:ext>
            </a:extLst>
          </p:cNvPr>
          <p:cNvGrpSpPr/>
          <p:nvPr/>
        </p:nvGrpSpPr>
        <p:grpSpPr>
          <a:xfrm>
            <a:off x="4330519" y="3318417"/>
            <a:ext cx="1840676" cy="416757"/>
            <a:chOff x="5533901" y="653143"/>
            <a:chExt cx="2965310" cy="671391"/>
          </a:xfrm>
        </p:grpSpPr>
        <p:pic>
          <p:nvPicPr>
            <p:cNvPr id="8" name="Picture 7" descr="Logo, icon&#10;&#10;Description automatically generated">
              <a:extLst>
                <a:ext uri="{FF2B5EF4-FFF2-40B4-BE49-F238E27FC236}">
                  <a16:creationId xmlns:a16="http://schemas.microsoft.com/office/drawing/2014/main" id="{D382A9CB-3CF6-9362-7479-D3E0F00B8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9" t="50317"/>
            <a:stretch/>
          </p:blipFill>
          <p:spPr>
            <a:xfrm>
              <a:off x="5533901" y="653143"/>
              <a:ext cx="672905" cy="671390"/>
            </a:xfrm>
            <a:prstGeom prst="rect">
              <a:avLst/>
            </a:prstGeom>
          </p:spPr>
        </p:pic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D207CA27-DF5D-8170-D00B-FD35668066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9" t="-1114" b="51431"/>
            <a:stretch/>
          </p:blipFill>
          <p:spPr>
            <a:xfrm>
              <a:off x="6314704" y="653143"/>
              <a:ext cx="672905" cy="671390"/>
            </a:xfrm>
            <a:prstGeom prst="rect">
              <a:avLst/>
            </a:prstGeom>
          </p:spPr>
        </p:pic>
        <p:pic>
          <p:nvPicPr>
            <p:cNvPr id="11" name="Picture 10" descr="Logo, icon&#10;&#10;Description automatically generated">
              <a:extLst>
                <a:ext uri="{FF2B5EF4-FFF2-40B4-BE49-F238E27FC236}">
                  <a16:creationId xmlns:a16="http://schemas.microsoft.com/office/drawing/2014/main" id="{7C2A11C2-8E57-15F1-7185-C8FD79334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" t="-1722" r="50000" b="52039"/>
            <a:stretch/>
          </p:blipFill>
          <p:spPr>
            <a:xfrm>
              <a:off x="7060346" y="653143"/>
              <a:ext cx="672905" cy="671391"/>
            </a:xfrm>
            <a:prstGeom prst="rect">
              <a:avLst/>
            </a:prstGeom>
          </p:spPr>
        </p:pic>
        <p:pic>
          <p:nvPicPr>
            <p:cNvPr id="13" name="Picture 12" descr="Logo, icon&#10;&#10;Description automatically generated">
              <a:extLst>
                <a:ext uri="{FF2B5EF4-FFF2-40B4-BE49-F238E27FC236}">
                  <a16:creationId xmlns:a16="http://schemas.microsoft.com/office/drawing/2014/main" id="{CE420BA0-F1A1-7B70-4FB1-B06A4729D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" t="50317" r="50000"/>
            <a:stretch/>
          </p:blipFill>
          <p:spPr>
            <a:xfrm>
              <a:off x="7826306" y="653143"/>
              <a:ext cx="672905" cy="671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83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B2A83-4B9F-73E7-4993-5C431A0DC7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6638" y="1652467"/>
            <a:ext cx="5374322" cy="258425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650" b="1" dirty="0"/>
              <a:t>Keith King</a:t>
            </a:r>
          </a:p>
          <a:p>
            <a:pPr>
              <a:spcBef>
                <a:spcPts val="0"/>
              </a:spcBef>
            </a:pPr>
            <a:r>
              <a:rPr lang="en-US" sz="1650" dirty="0"/>
              <a:t>Founder and CEO</a:t>
            </a:r>
          </a:p>
          <a:p>
            <a:pPr hangingPunct="1">
              <a:spcBef>
                <a:spcPts val="0"/>
              </a:spcBef>
            </a:pPr>
            <a:endParaRPr lang="en-US" sz="1650" b="1" dirty="0"/>
          </a:p>
          <a:p>
            <a:pPr hangingPunct="1">
              <a:spcBef>
                <a:spcPts val="0"/>
              </a:spcBef>
            </a:pPr>
            <a:r>
              <a:rPr lang="en-US" sz="1650" b="1" dirty="0"/>
              <a:t>Brigadier General (ret) Richard Miller</a:t>
            </a:r>
          </a:p>
          <a:p>
            <a:pPr hangingPunct="1">
              <a:spcBef>
                <a:spcPts val="0"/>
              </a:spcBef>
            </a:pPr>
            <a:r>
              <a:rPr lang="en-US" sz="1650" dirty="0"/>
              <a:t>President</a:t>
            </a:r>
          </a:p>
          <a:p>
            <a:pPr hangingPunct="1"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r>
              <a:rPr lang="en-US" sz="1650" b="1" dirty="0"/>
              <a:t>John E. Taylor (“JT”)</a:t>
            </a:r>
          </a:p>
          <a:p>
            <a:pPr>
              <a:spcBef>
                <a:spcPts val="0"/>
              </a:spcBef>
            </a:pPr>
            <a:r>
              <a:rPr lang="en-US" sz="1650" dirty="0"/>
              <a:t>Services Committee Chairman and Board of Directors</a:t>
            </a:r>
          </a:p>
          <a:p>
            <a:pPr>
              <a:spcBef>
                <a:spcPts val="0"/>
              </a:spcBef>
            </a:pPr>
            <a:endParaRPr lang="en-US" sz="1650" dirty="0"/>
          </a:p>
          <a:p>
            <a:pPr hangingPunct="1">
              <a:spcBef>
                <a:spcPts val="0"/>
              </a:spcBef>
            </a:pPr>
            <a:r>
              <a:rPr lang="en-US" sz="1650" b="1" dirty="0"/>
              <a:t>Annette Stevenson, US Army Veteran, CPSD, C.P.M.</a:t>
            </a:r>
          </a:p>
          <a:p>
            <a:pPr hangingPunct="1">
              <a:spcBef>
                <a:spcPts val="0"/>
              </a:spcBef>
            </a:pPr>
            <a:r>
              <a:rPr lang="en-US" sz="1650" dirty="0"/>
              <a:t>Board of Directors</a:t>
            </a:r>
          </a:p>
          <a:p>
            <a:pPr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endParaRPr lang="en-US" sz="1650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4ABA008-22A4-EFD4-06DA-82542D1125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3271" y="182879"/>
            <a:ext cx="9116568" cy="886968"/>
          </a:xfrm>
        </p:spPr>
        <p:txBody>
          <a:bodyPr anchor="b" anchorCtr="0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500" b="1" dirty="0"/>
              <a:t>Meet the Services Committee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500" b="1" dirty="0"/>
              <a:t>Expanding Access, Opportunity and Training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2E9EA7-ED96-A16B-9020-C4845259FC68}"/>
              </a:ext>
            </a:extLst>
          </p:cNvPr>
          <p:cNvSpPr txBox="1">
            <a:spLocks/>
          </p:cNvSpPr>
          <p:nvPr/>
        </p:nvSpPr>
        <p:spPr>
          <a:xfrm>
            <a:off x="6716078" y="1655065"/>
            <a:ext cx="5376672" cy="2584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hangingPunct="1">
              <a:spcBef>
                <a:spcPts val="0"/>
              </a:spcBef>
            </a:pPr>
            <a:r>
              <a:rPr lang="en-US" sz="1650" b="1" dirty="0"/>
              <a:t>Tammi Hart</a:t>
            </a:r>
          </a:p>
          <a:p>
            <a:pPr hangingPunct="1">
              <a:spcBef>
                <a:spcPts val="0"/>
              </a:spcBef>
            </a:pPr>
            <a:r>
              <a:rPr lang="en-US" sz="1650" dirty="0"/>
              <a:t>Advisory Board and Certification Committee</a:t>
            </a:r>
          </a:p>
          <a:p>
            <a:pPr hangingPunct="1"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r>
              <a:rPr lang="en-US" sz="1650" b="1" dirty="0"/>
              <a:t>Joann “Jo” M. Cobb</a:t>
            </a:r>
          </a:p>
          <a:p>
            <a:pPr>
              <a:spcBef>
                <a:spcPts val="0"/>
              </a:spcBef>
            </a:pPr>
            <a:r>
              <a:rPr lang="en-US" sz="1650" dirty="0"/>
              <a:t>Certification Analyst, Certification Committee</a:t>
            </a:r>
          </a:p>
          <a:p>
            <a:pPr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r>
              <a:rPr lang="en-US" sz="1650" b="1" dirty="0"/>
              <a:t>Toni </a:t>
            </a:r>
            <a:r>
              <a:rPr lang="en-US" sz="1650" b="1" dirty="0" err="1"/>
              <a:t>Mosess</a:t>
            </a:r>
            <a:endParaRPr lang="en-US" sz="1650" b="1" dirty="0"/>
          </a:p>
          <a:p>
            <a:pPr hangingPunct="1">
              <a:spcBef>
                <a:spcPts val="0"/>
              </a:spcBef>
            </a:pPr>
            <a:r>
              <a:rPr lang="en-US" sz="1650" dirty="0"/>
              <a:t>Relationship Manager, Certification Committee</a:t>
            </a:r>
          </a:p>
        </p:txBody>
      </p:sp>
      <p:pic>
        <p:nvPicPr>
          <p:cNvPr id="11" name="Google Shape;26;p3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5A9AEA07-D51C-EE3D-4B0B-E4496C78CEE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922" t="4392" r="261" b="8790"/>
          <a:stretch/>
        </p:blipFill>
        <p:spPr>
          <a:xfrm>
            <a:off x="2773395" y="4333991"/>
            <a:ext cx="1166459" cy="11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8;p33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6ECCE3A9-7745-4E3A-3959-8577EB6B81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882" t="82" r="20302" b="28102"/>
          <a:stretch/>
        </p:blipFill>
        <p:spPr>
          <a:xfrm>
            <a:off x="4185077" y="4335327"/>
            <a:ext cx="1166460" cy="1166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0;p3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9CD1265-BE64-FFF7-1474-67F1289385A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6875" y="4335327"/>
            <a:ext cx="1168401" cy="116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2;p33" descr="A picture containing person&#10;&#10;Description automatically generated">
            <a:extLst>
              <a:ext uri="{FF2B5EF4-FFF2-40B4-BE49-F238E27FC236}">
                <a16:creationId xmlns:a16="http://schemas.microsoft.com/office/drawing/2014/main" id="{C27CBDAC-1A69-BAD5-B93E-BA7FD30B59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93253" y="4333991"/>
            <a:ext cx="1168402" cy="117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3588EE-78D4-3009-827B-430921EFE6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29" t="679" r="12368" b="20518"/>
          <a:stretch/>
        </p:blipFill>
        <p:spPr>
          <a:xfrm>
            <a:off x="8409397" y="4337877"/>
            <a:ext cx="1168400" cy="1166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47A2D-BAE4-DBC0-9C06-BE8348C30F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734" t="15587" r="5926" b="6073"/>
          <a:stretch/>
        </p:blipFill>
        <p:spPr>
          <a:xfrm>
            <a:off x="6997831" y="4336541"/>
            <a:ext cx="1176949" cy="1179576"/>
          </a:xfrm>
          <a:prstGeom prst="rect">
            <a:avLst/>
          </a:prstGeom>
        </p:spPr>
      </p:pic>
      <p:pic>
        <p:nvPicPr>
          <p:cNvPr id="5" name="Picture 4" descr="A person with glasses and a hand on her face&#10;&#10;Description automatically generated">
            <a:extLst>
              <a:ext uri="{FF2B5EF4-FFF2-40B4-BE49-F238E27FC236}">
                <a16:creationId xmlns:a16="http://schemas.microsoft.com/office/drawing/2014/main" id="{7327FEC6-7210-DA48-AC69-CB907E082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670" y="4333991"/>
            <a:ext cx="1056336" cy="11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0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7D1C9-42D9-839C-5486-A1883AD869BE}"/>
              </a:ext>
            </a:extLst>
          </p:cNvPr>
          <p:cNvSpPr txBox="1">
            <a:spLocks/>
          </p:cNvSpPr>
          <p:nvPr/>
        </p:nvSpPr>
        <p:spPr>
          <a:xfrm>
            <a:off x="-116958" y="1795463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5400" b="1" kern="0" dirty="0">
                <a:solidFill>
                  <a:schemeClr val="bg1"/>
                </a:solidFill>
              </a:rPr>
              <a:t>Tip for Today</a:t>
            </a:r>
          </a:p>
        </p:txBody>
      </p:sp>
    </p:spTree>
    <p:extLst>
      <p:ext uri="{BB962C8B-B14F-4D97-AF65-F5344CB8AC3E}">
        <p14:creationId xmlns:p14="http://schemas.microsoft.com/office/powerpoint/2010/main" val="16580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A6B8074-3551-E94C-208D-B30704F8BC6D}"/>
              </a:ext>
            </a:extLst>
          </p:cNvPr>
          <p:cNvSpPr txBox="1">
            <a:spLocks/>
          </p:cNvSpPr>
          <p:nvPr/>
        </p:nvSpPr>
        <p:spPr>
          <a:xfrm>
            <a:off x="1033272" y="299843"/>
            <a:ext cx="9116568" cy="886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 anchorCtr="0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 kern="0" dirty="0"/>
              <a:t>Do Your Homework!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F85073-3920-6B07-4FA1-EE25C3E6123C}"/>
              </a:ext>
            </a:extLst>
          </p:cNvPr>
          <p:cNvSpPr txBox="1"/>
          <p:nvPr/>
        </p:nvSpPr>
        <p:spPr>
          <a:xfrm>
            <a:off x="800430" y="1440769"/>
            <a:ext cx="9349410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2000" b="1" dirty="0"/>
              <a:t>Understand the corporation’s culture and supplier expectations.</a:t>
            </a:r>
          </a:p>
          <a:p>
            <a:pPr marL="352425" algn="l"/>
            <a:r>
              <a:rPr lang="en-US" b="1" i="1" dirty="0"/>
              <a:t>    </a:t>
            </a:r>
            <a:r>
              <a:rPr lang="en-US" sz="1600" i="1" dirty="0"/>
              <a:t>Resources to reference:</a:t>
            </a:r>
          </a:p>
          <a:p>
            <a:pPr marL="1096963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Business Codes of Conduct</a:t>
            </a:r>
          </a:p>
          <a:p>
            <a:pPr marL="1096963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Supplier Standards Documents</a:t>
            </a:r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861D9D-0E5B-0431-CDD5-A759991DDAF8}"/>
              </a:ext>
            </a:extLst>
          </p:cNvPr>
          <p:cNvSpPr txBox="1"/>
          <p:nvPr/>
        </p:nvSpPr>
        <p:spPr>
          <a:xfrm>
            <a:off x="800430" y="4253679"/>
            <a:ext cx="9006287" cy="984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 startAt="3"/>
            </a:pPr>
            <a:r>
              <a:rPr lang="en-US" sz="2000" b="1" dirty="0"/>
              <a:t>Leverage supplier diversity professionals to help identify opportunities, pain points and unmet needs in their organization. </a:t>
            </a:r>
            <a:endParaRPr lang="en-US" sz="2000" b="1" dirty="0">
              <a:highlight>
                <a:srgbClr val="FFFF00"/>
              </a:highlight>
            </a:endParaRPr>
          </a:p>
          <a:p>
            <a:pPr marL="352425" algn="l"/>
            <a:r>
              <a:rPr lang="en-US" b="1" i="1" dirty="0"/>
              <a:t>    </a:t>
            </a:r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E94D7A-5674-6C59-2765-1D5790E7944A}"/>
              </a:ext>
            </a:extLst>
          </p:cNvPr>
          <p:cNvSpPr txBox="1"/>
          <p:nvPr/>
        </p:nvSpPr>
        <p:spPr>
          <a:xfrm>
            <a:off x="781625" y="2842565"/>
            <a:ext cx="9349410" cy="1169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 startAt="2"/>
            </a:pPr>
            <a:r>
              <a:rPr lang="en-US" sz="2000" b="1" dirty="0"/>
              <a:t>Learn about the corporation’s goals and focus.</a:t>
            </a:r>
          </a:p>
          <a:p>
            <a:pPr marL="352425" algn="l"/>
            <a:r>
              <a:rPr lang="en-US" b="1" i="1" dirty="0"/>
              <a:t>    </a:t>
            </a:r>
            <a:r>
              <a:rPr lang="en-US" sz="1600" i="1" dirty="0"/>
              <a:t>Resources to reference:</a:t>
            </a:r>
          </a:p>
          <a:p>
            <a:pPr marL="1096963" indent="-285750">
              <a:buFont typeface="Arial" panose="020B0604020202020204" pitchFamily="34" charset="0"/>
              <a:buChar char="•"/>
            </a:pPr>
            <a:r>
              <a:rPr lang="en-US" sz="1600" dirty="0"/>
              <a:t>Annual Reports</a:t>
            </a:r>
            <a:endParaRPr lang="en-US" sz="1800" dirty="0"/>
          </a:p>
          <a:p>
            <a:pPr marL="1096963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Environmental, Social, Governance (ESG) Reports</a:t>
            </a:r>
          </a:p>
        </p:txBody>
      </p:sp>
      <p:pic>
        <p:nvPicPr>
          <p:cNvPr id="26" name="Picture 25" descr="A person in a blue shirt&#10;&#10;Description automatically generated">
            <a:extLst>
              <a:ext uri="{FF2B5EF4-FFF2-40B4-BE49-F238E27FC236}">
                <a16:creationId xmlns:a16="http://schemas.microsoft.com/office/drawing/2014/main" id="{491BF77F-21E9-1288-4C27-A2C9E430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943" y="2040933"/>
            <a:ext cx="2924044" cy="1959411"/>
          </a:xfrm>
          <a:prstGeom prst="rect">
            <a:avLst/>
          </a:prstGeom>
        </p:spPr>
      </p:pic>
      <p:pic>
        <p:nvPicPr>
          <p:cNvPr id="24" name="Picture 23" descr="A close-up of a statue&#10;&#10;Description automatically generated">
            <a:extLst>
              <a:ext uri="{FF2B5EF4-FFF2-40B4-BE49-F238E27FC236}">
                <a16:creationId xmlns:a16="http://schemas.microsoft.com/office/drawing/2014/main" id="{D9FF1D6C-E9F1-5495-09AF-F4A83A9D5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972">
            <a:off x="10239677" y="1539949"/>
            <a:ext cx="1466930" cy="1887279"/>
          </a:xfrm>
          <a:prstGeom prst="rect">
            <a:avLst/>
          </a:prstGeom>
        </p:spPr>
      </p:pic>
      <p:pic>
        <p:nvPicPr>
          <p:cNvPr id="28" name="Picture 27" descr="A brochure of people in a company&#10;&#10;Description automatically generated">
            <a:extLst>
              <a:ext uri="{FF2B5EF4-FFF2-40B4-BE49-F238E27FC236}">
                <a16:creationId xmlns:a16="http://schemas.microsoft.com/office/drawing/2014/main" id="{ECF40994-9A6E-5806-C7A9-2469BA500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717" y="3427341"/>
            <a:ext cx="1870539" cy="1446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22E92D-975C-8C75-8784-A57B5DDEFB42}"/>
              </a:ext>
            </a:extLst>
          </p:cNvPr>
          <p:cNvSpPr txBox="1"/>
          <p:nvPr/>
        </p:nvSpPr>
        <p:spPr>
          <a:xfrm>
            <a:off x="8669202" y="2708541"/>
            <a:ext cx="133857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910000"/>
                </a:solidFill>
                <a:effectLst/>
                <a:uFillTx/>
                <a:latin typeface="+mn-lt"/>
                <a:ea typeface="+mn-ea"/>
                <a:cs typeface="+mn-cs"/>
                <a:sym typeface="Lato-Regular"/>
              </a:rPr>
              <a:t>FPO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64EC28-3EC7-5D42-814A-9B43309DA5E6}"/>
              </a:ext>
            </a:extLst>
          </p:cNvPr>
          <p:cNvSpPr txBox="1"/>
          <p:nvPr/>
        </p:nvSpPr>
        <p:spPr>
          <a:xfrm>
            <a:off x="10250223" y="3912133"/>
            <a:ext cx="133857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910000"/>
                </a:solidFill>
                <a:effectLst/>
                <a:uFillTx/>
                <a:latin typeface="+mn-lt"/>
                <a:ea typeface="+mn-ea"/>
                <a:cs typeface="+mn-cs"/>
                <a:sym typeface="Lato-Regular"/>
              </a:rPr>
              <a:t>FPO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EBEE4-B260-2CE6-A96A-0B00B96633B7}"/>
              </a:ext>
            </a:extLst>
          </p:cNvPr>
          <p:cNvSpPr txBox="1"/>
          <p:nvPr/>
        </p:nvSpPr>
        <p:spPr>
          <a:xfrm>
            <a:off x="10800297" y="2048670"/>
            <a:ext cx="133857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910000"/>
                </a:solidFill>
                <a:effectLst/>
                <a:uFillTx/>
                <a:latin typeface="+mn-lt"/>
                <a:ea typeface="+mn-ea"/>
                <a:cs typeface="+mn-cs"/>
                <a:sym typeface="Lato-Regular"/>
              </a:rPr>
              <a:t>FPO</a:t>
            </a:r>
          </a:p>
        </p:txBody>
      </p:sp>
    </p:spTree>
    <p:extLst>
      <p:ext uri="{BB962C8B-B14F-4D97-AF65-F5344CB8AC3E}">
        <p14:creationId xmlns:p14="http://schemas.microsoft.com/office/powerpoint/2010/main" val="14067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15FED0-8A92-AB47-8D38-462ED4B267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3272" y="182880"/>
            <a:ext cx="9116568" cy="886968"/>
          </a:xfrm>
        </p:spPr>
        <p:txBody>
          <a:bodyPr anchor="b" anchorCtr="0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500" b="1" dirty="0"/>
              <a:t>Corporate Members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9FCB70F-9312-855E-9D8F-A5C7C13E15F2}"/>
              </a:ext>
            </a:extLst>
          </p:cNvPr>
          <p:cNvSpPr txBox="1">
            <a:spLocks/>
          </p:cNvSpPr>
          <p:nvPr/>
        </p:nvSpPr>
        <p:spPr>
          <a:xfrm>
            <a:off x="1261872" y="2385636"/>
            <a:ext cx="9116568" cy="2495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 anchorCtr="0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9900" b="1" kern="0" spc="-300" dirty="0">
                <a:solidFill>
                  <a:srgbClr val="002060"/>
                </a:solidFill>
              </a:rPr>
              <a:t>1</a:t>
            </a:r>
            <a:r>
              <a:rPr lang="en-US" sz="19900" b="1" kern="0" spc="600" dirty="0">
                <a:solidFill>
                  <a:srgbClr val="002060"/>
                </a:solidFill>
              </a:rPr>
              <a:t>7</a:t>
            </a:r>
            <a:r>
              <a:rPr lang="en-US" sz="19900" b="1" kern="0" dirty="0">
                <a:solidFill>
                  <a:srgbClr val="002060"/>
                </a:solidFill>
              </a:rPr>
              <a:t>0+</a:t>
            </a:r>
            <a:endParaRPr lang="en-US" sz="19900" b="1" kern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7D1C9-42D9-839C-5486-A1883AD869BE}"/>
              </a:ext>
            </a:extLst>
          </p:cNvPr>
          <p:cNvSpPr txBox="1">
            <a:spLocks/>
          </p:cNvSpPr>
          <p:nvPr/>
        </p:nvSpPr>
        <p:spPr>
          <a:xfrm>
            <a:off x="-116957" y="1795463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endParaRPr lang="en-US" sz="5400" b="1" kern="0" dirty="0">
              <a:solidFill>
                <a:schemeClr val="bg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091479A-E29E-4268-0F79-0589D3D0E13D}"/>
              </a:ext>
            </a:extLst>
          </p:cNvPr>
          <p:cNvSpPr txBox="1">
            <a:spLocks/>
          </p:cNvSpPr>
          <p:nvPr/>
        </p:nvSpPr>
        <p:spPr>
          <a:xfrm>
            <a:off x="0" y="1412421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5400" b="1" kern="0" dirty="0">
                <a:solidFill>
                  <a:schemeClr val="bg1"/>
                </a:solidFill>
              </a:rPr>
              <a:t>Meet Our Speakers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9F5053-349A-1C9F-1962-E6121B332A82}"/>
              </a:ext>
            </a:extLst>
          </p:cNvPr>
          <p:cNvSpPr txBox="1"/>
          <p:nvPr/>
        </p:nvSpPr>
        <p:spPr>
          <a:xfrm>
            <a:off x="9187543" y="238397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222A35"/>
              </a:solidFill>
              <a:effectLst/>
              <a:uFillTx/>
              <a:latin typeface="+mn-lt"/>
              <a:ea typeface="+mn-ea"/>
              <a:cs typeface="+mn-cs"/>
              <a:sym typeface="Lat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78854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17EAA0C-08CF-D12E-65D0-4F9409987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120" y="182879"/>
            <a:ext cx="9198864" cy="886968"/>
          </a:xfrm>
        </p:spPr>
        <p:txBody>
          <a:bodyPr anchor="b" anchorCtr="0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500" b="1" dirty="0"/>
              <a:t>Toyota Speakers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6DDB1E-05C4-6263-4F33-109A649F30C9}"/>
              </a:ext>
            </a:extLst>
          </p:cNvPr>
          <p:cNvSpPr txBox="1"/>
          <p:nvPr/>
        </p:nvSpPr>
        <p:spPr>
          <a:xfrm>
            <a:off x="960120" y="4792499"/>
            <a:ext cx="290568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 (Body CS)"/>
              </a:rPr>
              <a:t>Jennifer Hoffman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kern="100" dirty="0">
                <a:solidFill>
                  <a:srgbClr val="222A35"/>
                </a:solidFill>
                <a:latin typeface="Arial" panose="020B0604020202020204" pitchFamily="34" charset="0"/>
                <a:sym typeface="Lato-Regular"/>
              </a:rPr>
              <a:t>Supplier Diversity Manager</a:t>
            </a:r>
            <a:endParaRPr lang="en-US" sz="1600" dirty="0">
              <a:solidFill>
                <a:srgbClr val="222A35"/>
              </a:solidFill>
              <a:sym typeface="Lato-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B6DD2D-EA90-F2FC-7B8A-CA6B6D006AF2}"/>
              </a:ext>
            </a:extLst>
          </p:cNvPr>
          <p:cNvSpPr txBox="1"/>
          <p:nvPr/>
        </p:nvSpPr>
        <p:spPr>
          <a:xfrm>
            <a:off x="4756515" y="1463548"/>
            <a:ext cx="7435485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>
              <a:lnSpc>
                <a:spcPct val="150000"/>
              </a:lnSpc>
            </a:pPr>
            <a:endParaRPr lang="en-US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222A35"/>
              </a:solidFill>
              <a:effectLst/>
              <a:uFillTx/>
              <a:latin typeface="+mn-lt"/>
              <a:ea typeface="+mn-ea"/>
              <a:cs typeface="+mn-cs"/>
              <a:sym typeface="Lato-Regular"/>
            </a:endParaRPr>
          </a:p>
        </p:txBody>
      </p:sp>
      <p:pic>
        <p:nvPicPr>
          <p:cNvPr id="4" name="Picture 3" descr="A person in a red shirt&#10;&#10;Description automatically generated">
            <a:extLst>
              <a:ext uri="{FF2B5EF4-FFF2-40B4-BE49-F238E27FC236}">
                <a16:creationId xmlns:a16="http://schemas.microsoft.com/office/drawing/2014/main" id="{406F8258-1B3F-6863-C04D-CDB1463405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" r="5269"/>
          <a:stretch/>
        </p:blipFill>
        <p:spPr>
          <a:xfrm>
            <a:off x="670560" y="1330973"/>
            <a:ext cx="3505200" cy="3200400"/>
          </a:xfrm>
          <a:prstGeom prst="rect">
            <a:avLst/>
          </a:prstGeom>
        </p:spPr>
      </p:pic>
      <p:pic>
        <p:nvPicPr>
          <p:cNvPr id="5" name="Picture 4" descr="A person smiling with her hands in her pockets&#10;&#10;Description automatically generated">
            <a:extLst>
              <a:ext uri="{FF2B5EF4-FFF2-40B4-BE49-F238E27FC236}">
                <a16:creationId xmlns:a16="http://schemas.microsoft.com/office/drawing/2014/main" id="{D2B01825-DEAF-1B68-D4D9-811468CD48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3" b="27628"/>
          <a:stretch/>
        </p:blipFill>
        <p:spPr>
          <a:xfrm>
            <a:off x="6829607" y="1330973"/>
            <a:ext cx="3289300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D88E40-ACE4-85BE-2B35-BE5D84D14AA7}"/>
              </a:ext>
            </a:extLst>
          </p:cNvPr>
          <p:cNvSpPr txBox="1"/>
          <p:nvPr/>
        </p:nvSpPr>
        <p:spPr>
          <a:xfrm>
            <a:off x="7021417" y="4792498"/>
            <a:ext cx="290568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 (Body CS)"/>
              </a:rPr>
              <a:t>Ryoko</a:t>
            </a:r>
            <a:r>
              <a:rPr lang="en-US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 (Body CS)"/>
              </a:rPr>
              <a:t> Watanabe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kern="100" dirty="0">
                <a:solidFill>
                  <a:srgbClr val="222A35"/>
                </a:solidFill>
                <a:latin typeface="Arial" panose="020B0604020202020204" pitchFamily="34" charset="0"/>
                <a:sym typeface="Lato-Regular"/>
              </a:rPr>
              <a:t>Supplier Diversity Analyst</a:t>
            </a:r>
            <a:endParaRPr lang="en-US" sz="1600" dirty="0">
              <a:solidFill>
                <a:srgbClr val="222A35"/>
              </a:solidFill>
              <a:sym typeface="Lat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160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1_Default">
  <a:themeElements>
    <a:clrScheme name="Default">
      <a:dk1>
        <a:srgbClr val="222A35"/>
      </a:dk1>
      <a:lt1>
        <a:srgbClr val="FFFFFF"/>
      </a:lt1>
      <a:dk2>
        <a:srgbClr val="A7A7A7"/>
      </a:dk2>
      <a:lt2>
        <a:srgbClr val="535353"/>
      </a:lt2>
      <a:accent1>
        <a:srgbClr val="761857"/>
      </a:accent1>
      <a:accent2>
        <a:srgbClr val="E91B56"/>
      </a:accent2>
      <a:accent3>
        <a:srgbClr val="68419D"/>
      </a:accent3>
      <a:accent4>
        <a:srgbClr val="BFBFBF"/>
      </a:accent4>
      <a:accent5>
        <a:srgbClr val="7F7F7F"/>
      </a:accent5>
      <a:accent6>
        <a:srgbClr val="595959"/>
      </a:accent6>
      <a:hlink>
        <a:srgbClr val="0000FF"/>
      </a:hlink>
      <a:folHlink>
        <a:srgbClr val="FF00FF"/>
      </a:folHlink>
    </a:clrScheme>
    <a:fontScheme name="Default">
      <a:majorFont>
        <a:latin typeface="Lato-Regular"/>
        <a:ea typeface="Lato-Regular"/>
        <a:cs typeface="Lato-Regular"/>
      </a:majorFont>
      <a:minorFont>
        <a:latin typeface="Lato-Regular"/>
        <a:ea typeface="Lato-Regular"/>
        <a:cs typeface="Lato-Regular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A35"/>
            </a:solidFill>
            <a:effectLst/>
            <a:uFillTx/>
            <a:latin typeface="+mn-lt"/>
            <a:ea typeface="+mn-ea"/>
            <a:cs typeface="+mn-cs"/>
            <a:sym typeface="Lato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A35"/>
            </a:solidFill>
            <a:effectLst/>
            <a:uFillTx/>
            <a:latin typeface="+mn-lt"/>
            <a:ea typeface="+mn-ea"/>
            <a:cs typeface="+mn-cs"/>
            <a:sym typeface="Lato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61857"/>
      </a:accent1>
      <a:accent2>
        <a:srgbClr val="E91B56"/>
      </a:accent2>
      <a:accent3>
        <a:srgbClr val="68419D"/>
      </a:accent3>
      <a:accent4>
        <a:srgbClr val="BFBFBF"/>
      </a:accent4>
      <a:accent5>
        <a:srgbClr val="7F7F7F"/>
      </a:accent5>
      <a:accent6>
        <a:srgbClr val="595959"/>
      </a:accent6>
      <a:hlink>
        <a:srgbClr val="0000FF"/>
      </a:hlink>
      <a:folHlink>
        <a:srgbClr val="FF00FF"/>
      </a:folHlink>
    </a:clrScheme>
    <a:fontScheme name="Default">
      <a:majorFont>
        <a:latin typeface="Lato-Regular"/>
        <a:ea typeface="Lato-Regular"/>
        <a:cs typeface="Lato-Regular"/>
      </a:majorFont>
      <a:minorFont>
        <a:latin typeface="Lato-Regular"/>
        <a:ea typeface="Lato-Regular"/>
        <a:cs typeface="Lato-Regular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A35"/>
            </a:solidFill>
            <a:effectLst/>
            <a:uFillTx/>
            <a:latin typeface="+mn-lt"/>
            <a:ea typeface="+mn-ea"/>
            <a:cs typeface="+mn-cs"/>
            <a:sym typeface="Lato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A35"/>
            </a:solidFill>
            <a:effectLst/>
            <a:uFillTx/>
            <a:latin typeface="+mn-lt"/>
            <a:ea typeface="+mn-ea"/>
            <a:cs typeface="+mn-cs"/>
            <a:sym typeface="Lato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56334</TotalTime>
  <Words>386</Words>
  <Application>Microsoft Macintosh PowerPoint</Application>
  <PresentationFormat>Widescreen</PresentationFormat>
  <Paragraphs>89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ciscosansttregular</vt:lpstr>
      <vt:lpstr>Courier New</vt:lpstr>
      <vt:lpstr>Lato Bold</vt:lpstr>
      <vt:lpstr>Lato-Regular</vt:lpstr>
      <vt:lpstr>Wingdings</vt:lpstr>
      <vt:lpstr>1_Default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 Cobb</dc:creator>
  <cp:lastModifiedBy>Kyle Walker</cp:lastModifiedBy>
  <cp:revision>207</cp:revision>
  <dcterms:modified xsi:type="dcterms:W3CDTF">2024-01-25T21:38:12Z</dcterms:modified>
</cp:coreProperties>
</file>