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1"/>
  </p:notesMasterIdLst>
  <p:sldIdLst>
    <p:sldId id="271" r:id="rId2"/>
    <p:sldId id="2147376199" r:id="rId3"/>
    <p:sldId id="299" r:id="rId4"/>
    <p:sldId id="272" r:id="rId5"/>
    <p:sldId id="275" r:id="rId6"/>
    <p:sldId id="458" r:id="rId7"/>
    <p:sldId id="317" r:id="rId8"/>
    <p:sldId id="2147376206" r:id="rId9"/>
    <p:sldId id="2147376207" r:id="rId10"/>
    <p:sldId id="2147376208" r:id="rId11"/>
    <p:sldId id="2147376209" r:id="rId12"/>
    <p:sldId id="2147376210" r:id="rId13"/>
    <p:sldId id="2147376211" r:id="rId14"/>
    <p:sldId id="2147376212" r:id="rId15"/>
    <p:sldId id="2147376213" r:id="rId16"/>
    <p:sldId id="2147376214" r:id="rId17"/>
    <p:sldId id="2147376215" r:id="rId18"/>
    <p:sldId id="2147376216" r:id="rId19"/>
    <p:sldId id="2147376217" r:id="rId20"/>
    <p:sldId id="2147376218" r:id="rId21"/>
    <p:sldId id="2147376219" r:id="rId22"/>
    <p:sldId id="2147376220" r:id="rId23"/>
    <p:sldId id="2147376221" r:id="rId24"/>
    <p:sldId id="2147376222" r:id="rId25"/>
    <p:sldId id="2147376223" r:id="rId26"/>
    <p:sldId id="2147376224" r:id="rId27"/>
    <p:sldId id="2147376225" r:id="rId28"/>
    <p:sldId id="2147376226" r:id="rId29"/>
    <p:sldId id="2147376227" r:id="rId30"/>
    <p:sldId id="2147376228" r:id="rId31"/>
    <p:sldId id="2147376229" r:id="rId32"/>
    <p:sldId id="2147376230" r:id="rId33"/>
    <p:sldId id="2147376231" r:id="rId34"/>
    <p:sldId id="2147376232" r:id="rId35"/>
    <p:sldId id="2147376233" r:id="rId36"/>
    <p:sldId id="2147376234" r:id="rId37"/>
    <p:sldId id="2147376235" r:id="rId38"/>
    <p:sldId id="2147376236" r:id="rId39"/>
    <p:sldId id="2147376237" r:id="rId40"/>
    <p:sldId id="2147376238" r:id="rId41"/>
    <p:sldId id="2147376239" r:id="rId42"/>
    <p:sldId id="315" r:id="rId43"/>
    <p:sldId id="430" r:id="rId44"/>
    <p:sldId id="429" r:id="rId45"/>
    <p:sldId id="2147376202" r:id="rId46"/>
    <p:sldId id="2147376203" r:id="rId47"/>
    <p:sldId id="2147376204" r:id="rId48"/>
    <p:sldId id="2147376205" r:id="rId49"/>
    <p:sldId id="316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003651E-E9C7-3985-FCB6-56E96D00A018}" name="Ann Sadler" initials="AS" userId="S::madmin@thequellgroup.onmicrosoft.com::f7844650-0710-4308-9679-bee8cd71ff2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066A"/>
    <a:srgbClr val="04177A"/>
    <a:srgbClr val="C00000"/>
    <a:srgbClr val="002060"/>
    <a:srgbClr val="FC962F"/>
    <a:srgbClr val="FCA708"/>
    <a:srgbClr val="FC8605"/>
    <a:srgbClr val="910000"/>
    <a:srgbClr val="7B7B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Lato"/>
          <a:ea typeface="Lato"/>
          <a:cs typeface="Lato"/>
        </a:font>
        <a:srgbClr val="222A35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5CBD0"/>
          </a:solidFill>
        </a:fill>
      </a:tcStyle>
    </a:wholeTbl>
    <a:band2H>
      <a:tcTxStyle/>
      <a:tcStyle>
        <a:tcBdr/>
        <a:fill>
          <a:solidFill>
            <a:srgbClr val="EBE7E9"/>
          </a:solidFill>
        </a:fill>
      </a:tcStyle>
    </a:band2H>
    <a:firstCol>
      <a:tcTxStyle b="on" i="on">
        <a:font>
          <a:latin typeface="Lato"/>
          <a:ea typeface="Lato"/>
          <a:cs typeface="La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Lato"/>
          <a:ea typeface="Lato"/>
          <a:cs typeface="La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lastRow>
    <a:firstRow>
      <a:tcTxStyle b="on" i="on">
        <a:font>
          <a:latin typeface="Lato"/>
          <a:ea typeface="Lato"/>
          <a:cs typeface="La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Lato"/>
          <a:ea typeface="Lato"/>
          <a:cs typeface="Lato"/>
        </a:font>
        <a:srgbClr val="222A3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Lato"/>
          <a:ea typeface="Lato"/>
          <a:cs typeface="Lato"/>
        </a:font>
        <a:srgbClr val="222A35"/>
      </a:tcTxStyle>
      <a:tcStyle>
        <a:tcBdr>
          <a:left>
            <a:ln w="6350" cap="flat">
              <a:solidFill>
                <a:schemeClr val="accent1"/>
              </a:solidFill>
              <a:prstDash val="solid"/>
              <a:miter lim="800000"/>
            </a:ln>
          </a:left>
          <a:right>
            <a:ln w="6350" cap="flat">
              <a:solidFill>
                <a:schemeClr val="accent1"/>
              </a:solidFill>
              <a:prstDash val="solid"/>
              <a:miter lim="8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n">
        <a:font>
          <a:latin typeface="Lato"/>
          <a:ea typeface="Lato"/>
          <a:cs typeface="Lato"/>
        </a:font>
        <a:srgbClr val="222A3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chemeClr val="accent1"/>
              </a:solidFill>
              <a:prstDash val="solid"/>
              <a:bevel/>
            </a:ln>
          </a:top>
          <a:bottom>
            <a:ln w="6350" cap="flat">
              <a:solidFill>
                <a:schemeClr val="accent1"/>
              </a:solidFill>
              <a:prstDash val="solid"/>
              <a:miter lim="8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n">
        <a:font>
          <a:latin typeface="Lato"/>
          <a:ea typeface="Lato"/>
          <a:cs typeface="Lat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chemeClr val="accent1"/>
              </a:solidFill>
              <a:prstDash val="solid"/>
              <a:miter lim="800000"/>
            </a:ln>
          </a:top>
          <a:bottom>
            <a:ln w="6350" cap="flat">
              <a:solidFill>
                <a:schemeClr val="accent1"/>
              </a:solidFill>
              <a:prstDash val="solid"/>
              <a:miter lim="8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Lato"/>
          <a:ea typeface="Lato"/>
          <a:cs typeface="Lato"/>
        </a:font>
        <a:srgbClr val="222A35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2CDDE"/>
          </a:solidFill>
        </a:fill>
      </a:tcStyle>
    </a:wholeTbl>
    <a:band2H>
      <a:tcTxStyle/>
      <a:tcStyle>
        <a:tcBdr/>
        <a:fill>
          <a:solidFill>
            <a:srgbClr val="EAE8EF"/>
          </a:solidFill>
        </a:fill>
      </a:tcStyle>
    </a:band2H>
    <a:firstCol>
      <a:tcTxStyle b="on" i="on">
        <a:font>
          <a:latin typeface="Lato"/>
          <a:ea typeface="Lato"/>
          <a:cs typeface="La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Col>
    <a:lastRow>
      <a:tcTxStyle b="on" i="on">
        <a:font>
          <a:latin typeface="Lato"/>
          <a:ea typeface="Lato"/>
          <a:cs typeface="La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lastRow>
    <a:firstRow>
      <a:tcTxStyle b="on" i="on">
        <a:font>
          <a:latin typeface="Lato"/>
          <a:ea typeface="Lato"/>
          <a:cs typeface="La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Lato"/>
          <a:ea typeface="Lato"/>
          <a:cs typeface="Lato"/>
        </a:font>
        <a:srgbClr val="222A35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0D0D0"/>
          </a:solidFill>
        </a:fill>
      </a:tcStyle>
    </a:wholeTbl>
    <a:band2H>
      <a:tcTxStyle/>
      <a:tcStyle>
        <a:tcBdr/>
        <a:fill>
          <a:solidFill>
            <a:srgbClr val="E9E9E9"/>
          </a:solidFill>
        </a:fill>
      </a:tcStyle>
    </a:band2H>
    <a:firstCol>
      <a:tcTxStyle b="on" i="on">
        <a:font>
          <a:latin typeface="Lato"/>
          <a:ea typeface="Lato"/>
          <a:cs typeface="La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Col>
    <a:lastRow>
      <a:tcTxStyle b="on" i="on">
        <a:font>
          <a:latin typeface="Lato"/>
          <a:ea typeface="Lato"/>
          <a:cs typeface="La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lastRow>
    <a:firstRow>
      <a:tcTxStyle b="on" i="on">
        <a:font>
          <a:latin typeface="Lato"/>
          <a:ea typeface="Lato"/>
          <a:cs typeface="La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Lato"/>
          <a:ea typeface="Lato"/>
          <a:cs typeface="Lato"/>
        </a:font>
        <a:srgbClr val="222A3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7E7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Lato"/>
          <a:ea typeface="Lato"/>
          <a:cs typeface="Lat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Lato"/>
          <a:ea typeface="Lato"/>
          <a:cs typeface="Lato"/>
        </a:font>
        <a:srgbClr val="222A3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222A35"/>
              </a:solidFill>
              <a:prstDash val="solid"/>
              <a:bevel/>
            </a:ln>
          </a:top>
          <a:bottom>
            <a:ln w="25400" cap="flat">
              <a:solidFill>
                <a:srgbClr val="222A35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Lato"/>
          <a:ea typeface="Lato"/>
          <a:cs typeface="Lat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22A35"/>
              </a:solidFill>
              <a:prstDash val="solid"/>
              <a:bevel/>
            </a:ln>
          </a:top>
          <a:bottom>
            <a:ln w="25400" cap="flat">
              <a:solidFill>
                <a:srgbClr val="222A35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Lato"/>
          <a:ea typeface="Lato"/>
          <a:cs typeface="Lato"/>
        </a:font>
        <a:srgbClr val="222A35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BCBCC"/>
          </a:solidFill>
        </a:fill>
      </a:tcStyle>
    </a:wholeTbl>
    <a:band2H>
      <a:tcTxStyle/>
      <a:tcStyle>
        <a:tcBdr/>
        <a:fill>
          <a:solidFill>
            <a:srgbClr val="E7E7E7"/>
          </a:solidFill>
        </a:fill>
      </a:tcStyle>
    </a:band2H>
    <a:firstCol>
      <a:tcTxStyle b="on" i="on">
        <a:font>
          <a:latin typeface="Lato"/>
          <a:ea typeface="Lato"/>
          <a:cs typeface="La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22A35"/>
          </a:solidFill>
        </a:fill>
      </a:tcStyle>
    </a:firstCol>
    <a:lastRow>
      <a:tcTxStyle b="on" i="on">
        <a:font>
          <a:latin typeface="Lato"/>
          <a:ea typeface="Lato"/>
          <a:cs typeface="La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22A35"/>
          </a:solidFill>
        </a:fill>
      </a:tcStyle>
    </a:lastRow>
    <a:firstRow>
      <a:tcTxStyle b="on" i="on">
        <a:font>
          <a:latin typeface="Lato"/>
          <a:ea typeface="Lato"/>
          <a:cs typeface="La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22A3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57"/>
    <p:restoredTop sz="89660"/>
  </p:normalViewPr>
  <p:slideViewPr>
    <p:cSldViewPr snapToGrid="0" snapToObjects="1" showGuides="1">
      <p:cViewPr varScale="1">
        <p:scale>
          <a:sx n="114" d="100"/>
          <a:sy n="114" d="100"/>
        </p:scale>
        <p:origin x="592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8/10/relationships/authors" Target="author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5" name="Shape 21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Lato-Regular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Lato-Regular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Lato-Regular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Lato-Regular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Lato-Regular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Lato-Regular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Lato-Regular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Lato-Regular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Lato-Regular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915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768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156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3700" y="690563"/>
            <a:ext cx="6143625" cy="3455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57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">
            <a:extLst>
              <a:ext uri="{FF2B5EF4-FFF2-40B4-BE49-F238E27FC236}">
                <a16:creationId xmlns:a16="http://schemas.microsoft.com/office/drawing/2014/main" id="{A828DEB9-686D-2F42-90B0-9207D61B012A}"/>
              </a:ext>
            </a:extLst>
          </p:cNvPr>
          <p:cNvSpPr/>
          <p:nvPr userDrawn="1"/>
        </p:nvSpPr>
        <p:spPr>
          <a:xfrm rot="20838404">
            <a:off x="-1090419" y="-1964560"/>
            <a:ext cx="14404036" cy="64013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400" y="0"/>
                </a:lnTo>
                <a:lnTo>
                  <a:pt x="21600" y="0"/>
                </a:lnTo>
                <a:lnTo>
                  <a:pt x="1920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E86F8A79-84BC-F84F-ADBE-870FF41372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" y="9317"/>
            <a:ext cx="831359" cy="1075876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FF568DAE-A073-F044-B77D-F98A8ED6DF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357" y="44208"/>
            <a:ext cx="1811979" cy="914368"/>
          </a:xfrm>
          <a:prstGeom prst="rect">
            <a:avLst/>
          </a:prstGeom>
        </p:spPr>
      </p:pic>
      <p:sp>
        <p:nvSpPr>
          <p:cNvPr id="15" name="Triangle">
            <a:extLst>
              <a:ext uri="{FF2B5EF4-FFF2-40B4-BE49-F238E27FC236}">
                <a16:creationId xmlns:a16="http://schemas.microsoft.com/office/drawing/2014/main" id="{41A30FFD-CC7B-124D-8990-F6CD096E3CA7}"/>
              </a:ext>
            </a:extLst>
          </p:cNvPr>
          <p:cNvSpPr/>
          <p:nvPr userDrawn="1"/>
        </p:nvSpPr>
        <p:spPr>
          <a:xfrm>
            <a:off x="5424485" y="3157535"/>
            <a:ext cx="6898142" cy="24679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77" y="0"/>
                </a:moveTo>
                <a:lnTo>
                  <a:pt x="0" y="21600"/>
                </a:lnTo>
                <a:lnTo>
                  <a:pt x="21600" y="9898"/>
                </a:lnTo>
                <a:lnTo>
                  <a:pt x="21477" y="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" name="Shape">
            <a:extLst>
              <a:ext uri="{FF2B5EF4-FFF2-40B4-BE49-F238E27FC236}">
                <a16:creationId xmlns:a16="http://schemas.microsoft.com/office/drawing/2014/main" id="{49DC3E08-34B0-FF48-89E5-F0CD4833B4E0}"/>
              </a:ext>
            </a:extLst>
          </p:cNvPr>
          <p:cNvSpPr/>
          <p:nvPr userDrawn="1"/>
        </p:nvSpPr>
        <p:spPr>
          <a:xfrm>
            <a:off x="-530942" y="4042793"/>
            <a:ext cx="9409471" cy="29791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860" y="21386"/>
                </a:moveTo>
                <a:lnTo>
                  <a:pt x="0" y="21386"/>
                </a:lnTo>
                <a:cubicBezTo>
                  <a:pt x="1" y="18979"/>
                  <a:pt x="1" y="16573"/>
                  <a:pt x="2" y="14166"/>
                </a:cubicBezTo>
                <a:lnTo>
                  <a:pt x="21600" y="0"/>
                </a:lnTo>
                <a:lnTo>
                  <a:pt x="3995" y="21600"/>
                </a:lnTo>
                <a:lnTo>
                  <a:pt x="3860" y="21386"/>
                </a:lnTo>
                <a:close/>
              </a:path>
            </a:pathLst>
          </a:custGeom>
          <a:solidFill>
            <a:srgbClr val="910000">
              <a:alpha val="8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322B8A-CE32-DD43-938E-A58172C9545F}"/>
              </a:ext>
            </a:extLst>
          </p:cNvPr>
          <p:cNvSpPr txBox="1"/>
          <p:nvPr userDrawn="1"/>
        </p:nvSpPr>
        <p:spPr>
          <a:xfrm>
            <a:off x="110636" y="6511461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WWW.NVBDC.ORG | (888)-CERTIFIED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CBC98DD5-C530-2111-0E32-1B462272DF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6638" y="356980"/>
            <a:ext cx="7883525" cy="80168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Header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D3E5247A-1DCC-4B37-CA39-0D95A076D9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6638" y="1652466"/>
            <a:ext cx="10734675" cy="384651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</a:t>
            </a:r>
          </a:p>
        </p:txBody>
      </p:sp>
      <p:pic>
        <p:nvPicPr>
          <p:cNvPr id="14" name="Picture 13" descr="Text&#10;&#10;Description automatically generated with medium confidence">
            <a:extLst>
              <a:ext uri="{FF2B5EF4-FFF2-40B4-BE49-F238E27FC236}">
                <a16:creationId xmlns:a16="http://schemas.microsoft.com/office/drawing/2014/main" id="{07803033-0F6D-5379-A4EC-7A460A2B5D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238" y="6199741"/>
            <a:ext cx="2222640" cy="391108"/>
          </a:xfrm>
          <a:prstGeom prst="rect">
            <a:avLst/>
          </a:prstGeom>
        </p:spPr>
      </p:pic>
      <p:sp>
        <p:nvSpPr>
          <p:cNvPr id="16" name="Slide Number">
            <a:extLst>
              <a:ext uri="{FF2B5EF4-FFF2-40B4-BE49-F238E27FC236}">
                <a16:creationId xmlns:a16="http://schemas.microsoft.com/office/drawing/2014/main" id="{391A07AD-BE6B-4EDD-ADAD-EEB1E705DC57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9168346" y="6501020"/>
            <a:ext cx="2844801" cy="307777"/>
          </a:xfrm>
          <a:prstGeom prst="rect">
            <a:avLst/>
          </a:prstGeom>
        </p:spPr>
        <p:txBody>
          <a:bodyPr/>
          <a:lstStyle>
            <a:lvl1pPr>
              <a:defRPr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44726C-4120-3370-140E-192A40715DD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076632" y="1377324"/>
            <a:ext cx="6961212" cy="478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0925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ams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riangle"/>
          <p:cNvSpPr/>
          <p:nvPr/>
        </p:nvSpPr>
        <p:spPr>
          <a:xfrm rot="413077" flipV="1">
            <a:off x="9758625" y="5605425"/>
            <a:ext cx="3158490" cy="12438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00" y="21600"/>
                </a:moveTo>
                <a:lnTo>
                  <a:pt x="0" y="0"/>
                </a:lnTo>
                <a:lnTo>
                  <a:pt x="21600" y="14106"/>
                </a:lnTo>
                <a:lnTo>
                  <a:pt x="1920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4" name="Shape"/>
          <p:cNvSpPr/>
          <p:nvPr/>
        </p:nvSpPr>
        <p:spPr>
          <a:xfrm rot="17622191" flipV="1">
            <a:off x="10800171" y="5758858"/>
            <a:ext cx="2299962" cy="19284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35" y="858"/>
                </a:moveTo>
                <a:lnTo>
                  <a:pt x="0" y="21600"/>
                </a:lnTo>
                <a:lnTo>
                  <a:pt x="21600" y="10297"/>
                </a:lnTo>
                <a:lnTo>
                  <a:pt x="20443" y="0"/>
                </a:lnTo>
                <a:lnTo>
                  <a:pt x="15235" y="858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5" name="Triangle"/>
          <p:cNvSpPr/>
          <p:nvPr/>
        </p:nvSpPr>
        <p:spPr>
          <a:xfrm flipV="1">
            <a:off x="8430655" y="6246128"/>
            <a:ext cx="4629560" cy="653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225"/>
                </a:lnTo>
                <a:lnTo>
                  <a:pt x="1761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6" name="Triangle"/>
          <p:cNvSpPr/>
          <p:nvPr/>
        </p:nvSpPr>
        <p:spPr>
          <a:xfrm rot="10109972" flipV="1">
            <a:off x="4194533" y="-38613"/>
            <a:ext cx="5487097" cy="691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4200" y="14341"/>
                </a:lnTo>
                <a:lnTo>
                  <a:pt x="0" y="2160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7" name="Triangle"/>
          <p:cNvSpPr/>
          <p:nvPr/>
        </p:nvSpPr>
        <p:spPr>
          <a:xfrm flipH="1" flipV="1">
            <a:off x="-28576" y="-74688"/>
            <a:ext cx="9801225" cy="1343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28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228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8" name="Triangle"/>
          <p:cNvSpPr/>
          <p:nvPr/>
        </p:nvSpPr>
        <p:spPr>
          <a:xfrm rot="10159838" flipV="1">
            <a:off x="6026525" y="-176718"/>
            <a:ext cx="6398329" cy="762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63" y="4475"/>
                </a:moveTo>
                <a:lnTo>
                  <a:pt x="21600" y="0"/>
                </a:lnTo>
                <a:lnTo>
                  <a:pt x="0" y="21600"/>
                </a:lnTo>
                <a:lnTo>
                  <a:pt x="7463" y="4475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29040" y="6354136"/>
            <a:ext cx="2844801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0857D7-F571-6545-A250-1A143B9F3844}"/>
              </a:ext>
            </a:extLst>
          </p:cNvPr>
          <p:cNvSpPr txBox="1"/>
          <p:nvPr userDrawn="1"/>
        </p:nvSpPr>
        <p:spPr>
          <a:xfrm>
            <a:off x="110636" y="6511461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rgbClr val="222A35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WWW.NVBDC.ORG | (888)-CERTIFIED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ED30B21C-2826-184D-A8E5-12213E335B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151" y="135563"/>
            <a:ext cx="1915703" cy="966709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B855FB6D-C146-234E-879E-EBBE51D11F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" y="9317"/>
            <a:ext cx="831359" cy="1075876"/>
          </a:xfrm>
          <a:prstGeom prst="rect">
            <a:avLst/>
          </a:prstGeom>
        </p:spPr>
      </p:pic>
      <p:sp>
        <p:nvSpPr>
          <p:cNvPr id="13" name="Object Placeholder">
            <a:extLst>
              <a:ext uri="{FF2B5EF4-FFF2-40B4-BE49-F238E27FC236}">
                <a16:creationId xmlns:a16="http://schemas.microsoft.com/office/drawing/2014/main" id="{1CED8DA0-6C66-0B41-965A-B5F8CEC59E5D}"/>
              </a:ext>
            </a:extLst>
          </p:cNvPr>
          <p:cNvSpPr txBox="1">
            <a:spLocks noGrp="1"/>
          </p:cNvSpPr>
          <p:nvPr>
            <p:ph idx="3" hasCustomPrompt="1"/>
          </p:nvPr>
        </p:nvSpPr>
        <p:spPr>
          <a:xfrm>
            <a:off x="920505" y="1171919"/>
            <a:ext cx="10376401" cy="464964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Insert Content</a:t>
            </a:r>
            <a:endParaRPr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48DC94D-B716-8F49-A8B3-7F99B5E0B9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8227" y="138161"/>
            <a:ext cx="2560637" cy="447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Header</a:t>
            </a:r>
          </a:p>
        </p:txBody>
      </p:sp>
    </p:spTree>
    <p:extLst>
      <p:ext uri="{BB962C8B-B14F-4D97-AF65-F5344CB8AC3E}">
        <p14:creationId xmlns:p14="http://schemas.microsoft.com/office/powerpoint/2010/main" val="7966490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fficials galer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riangle"/>
          <p:cNvSpPr/>
          <p:nvPr/>
        </p:nvSpPr>
        <p:spPr>
          <a:xfrm rot="413077" flipV="1">
            <a:off x="9602358" y="5832202"/>
            <a:ext cx="2933394" cy="1081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00" y="21600"/>
                </a:moveTo>
                <a:lnTo>
                  <a:pt x="0" y="0"/>
                </a:lnTo>
                <a:lnTo>
                  <a:pt x="21600" y="14106"/>
                </a:lnTo>
                <a:lnTo>
                  <a:pt x="1920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7" name="Shape"/>
          <p:cNvSpPr/>
          <p:nvPr/>
        </p:nvSpPr>
        <p:spPr>
          <a:xfrm rot="17622191" flipV="1">
            <a:off x="10800171" y="5758858"/>
            <a:ext cx="2299962" cy="19284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35" y="858"/>
                </a:moveTo>
                <a:lnTo>
                  <a:pt x="0" y="21600"/>
                </a:lnTo>
                <a:lnTo>
                  <a:pt x="21600" y="10297"/>
                </a:lnTo>
                <a:lnTo>
                  <a:pt x="20443" y="0"/>
                </a:lnTo>
                <a:lnTo>
                  <a:pt x="15235" y="858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8" name="Triangle"/>
          <p:cNvSpPr/>
          <p:nvPr/>
        </p:nvSpPr>
        <p:spPr>
          <a:xfrm flipV="1">
            <a:off x="8430655" y="6246128"/>
            <a:ext cx="4629560" cy="653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225"/>
                </a:lnTo>
                <a:lnTo>
                  <a:pt x="1761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9" name="Triangle"/>
          <p:cNvSpPr/>
          <p:nvPr/>
        </p:nvSpPr>
        <p:spPr>
          <a:xfrm rot="10109972" flipV="1">
            <a:off x="4194533" y="-38613"/>
            <a:ext cx="5487097" cy="691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4200" y="14341"/>
                </a:lnTo>
                <a:lnTo>
                  <a:pt x="0" y="2160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0" name="Triangle"/>
          <p:cNvSpPr/>
          <p:nvPr/>
        </p:nvSpPr>
        <p:spPr>
          <a:xfrm flipH="1" flipV="1">
            <a:off x="-28576" y="-74688"/>
            <a:ext cx="9801225" cy="1343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28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228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1" name="Triangle"/>
          <p:cNvSpPr/>
          <p:nvPr/>
        </p:nvSpPr>
        <p:spPr>
          <a:xfrm rot="10159838" flipV="1">
            <a:off x="6026525" y="-176718"/>
            <a:ext cx="6398329" cy="762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63" y="4475"/>
                </a:moveTo>
                <a:lnTo>
                  <a:pt x="21600" y="0"/>
                </a:lnTo>
                <a:lnTo>
                  <a:pt x="0" y="21600"/>
                </a:lnTo>
                <a:lnTo>
                  <a:pt x="7463" y="4475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29040" y="6354136"/>
            <a:ext cx="2844801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30" name="Shape">
            <a:extLst>
              <a:ext uri="{FF2B5EF4-FFF2-40B4-BE49-F238E27FC236}">
                <a16:creationId xmlns:a16="http://schemas.microsoft.com/office/drawing/2014/main" id="{ABA38953-26A9-9248-BB0A-D3DA57BCBDEB}"/>
              </a:ext>
            </a:extLst>
          </p:cNvPr>
          <p:cNvSpPr/>
          <p:nvPr userDrawn="1"/>
        </p:nvSpPr>
        <p:spPr>
          <a:xfrm rot="10800000" flipV="1">
            <a:off x="7000207" y="1989800"/>
            <a:ext cx="2860896" cy="2860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32" name="Group">
            <a:extLst>
              <a:ext uri="{FF2B5EF4-FFF2-40B4-BE49-F238E27FC236}">
                <a16:creationId xmlns:a16="http://schemas.microsoft.com/office/drawing/2014/main" id="{E25548DC-BC20-B749-8686-FC2B1C607C56}"/>
              </a:ext>
            </a:extLst>
          </p:cNvPr>
          <p:cNvGrpSpPr/>
          <p:nvPr userDrawn="1"/>
        </p:nvGrpSpPr>
        <p:grpSpPr>
          <a:xfrm>
            <a:off x="9030346" y="3429000"/>
            <a:ext cx="1479429" cy="1429230"/>
            <a:chOff x="0" y="0"/>
            <a:chExt cx="1443037" cy="1838325"/>
          </a:xfrm>
        </p:grpSpPr>
        <p:sp>
          <p:nvSpPr>
            <p:cNvPr id="33" name="Shape">
              <a:extLst>
                <a:ext uri="{FF2B5EF4-FFF2-40B4-BE49-F238E27FC236}">
                  <a16:creationId xmlns:a16="http://schemas.microsoft.com/office/drawing/2014/main" id="{D09D7190-3575-404B-B967-62E71CE4EE15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4" name="Triangle">
              <a:extLst>
                <a:ext uri="{FF2B5EF4-FFF2-40B4-BE49-F238E27FC236}">
                  <a16:creationId xmlns:a16="http://schemas.microsoft.com/office/drawing/2014/main" id="{7BDDFED2-2281-BD4D-B19A-65BF66F54F1F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36" name="DROP YOUR IMAGE HERE">
            <a:extLst>
              <a:ext uri="{FF2B5EF4-FFF2-40B4-BE49-F238E27FC236}">
                <a16:creationId xmlns:a16="http://schemas.microsoft.com/office/drawing/2014/main" id="{A2CB3114-F529-2846-8479-781980EB4839}"/>
              </a:ext>
            </a:extLst>
          </p:cNvPr>
          <p:cNvSpPr/>
          <p:nvPr userDrawn="1"/>
        </p:nvSpPr>
        <p:spPr>
          <a:xfrm>
            <a:off x="7084384" y="2050593"/>
            <a:ext cx="2724447" cy="2670005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38" name="Picture Placeholder 4">
            <a:extLst>
              <a:ext uri="{FF2B5EF4-FFF2-40B4-BE49-F238E27FC236}">
                <a16:creationId xmlns:a16="http://schemas.microsoft.com/office/drawing/2014/main" id="{AA253957-A680-1145-B629-DCE4C3DC5D2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61938" y="2128788"/>
            <a:ext cx="2569351" cy="2480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F19BC19-CE55-6843-AF40-E5383C26BEBA}"/>
              </a:ext>
            </a:extLst>
          </p:cNvPr>
          <p:cNvSpPr txBox="1"/>
          <p:nvPr userDrawn="1"/>
        </p:nvSpPr>
        <p:spPr>
          <a:xfrm>
            <a:off x="110636" y="6511461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rgbClr val="222A35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WWW.NVBDC.ORG | (888)-CERTIFIED</a:t>
            </a:r>
          </a:p>
        </p:txBody>
      </p:sp>
      <p:pic>
        <p:nvPicPr>
          <p:cNvPr id="41" name="Picture 40" descr="Logo&#10;&#10;Description automatically generated">
            <a:extLst>
              <a:ext uri="{FF2B5EF4-FFF2-40B4-BE49-F238E27FC236}">
                <a16:creationId xmlns:a16="http://schemas.microsoft.com/office/drawing/2014/main" id="{D418C4B3-D9B8-4E48-A414-21CE58F7BD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151" y="135563"/>
            <a:ext cx="1915703" cy="966709"/>
          </a:xfrm>
          <a:prstGeom prst="rect">
            <a:avLst/>
          </a:prstGeom>
        </p:spPr>
      </p:pic>
      <p:pic>
        <p:nvPicPr>
          <p:cNvPr id="42" name="Picture 41" descr="Background pattern&#10;&#10;Description automatically generated">
            <a:extLst>
              <a:ext uri="{FF2B5EF4-FFF2-40B4-BE49-F238E27FC236}">
                <a16:creationId xmlns:a16="http://schemas.microsoft.com/office/drawing/2014/main" id="{4836334D-A871-6447-87E9-8AF13F8D6D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" y="9317"/>
            <a:ext cx="831359" cy="107587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2B3A9C-ABE0-CB49-BC7D-AF11668D24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4413" y="1958975"/>
            <a:ext cx="5553075" cy="2886075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9CBA001B-619C-8549-9684-8C82F257A7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8227" y="138161"/>
            <a:ext cx="2560637" cy="447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Header</a:t>
            </a:r>
          </a:p>
        </p:txBody>
      </p:sp>
    </p:spTree>
    <p:extLst>
      <p:ext uri="{BB962C8B-B14F-4D97-AF65-F5344CB8AC3E}">
        <p14:creationId xmlns:p14="http://schemas.microsoft.com/office/powerpoint/2010/main" val="9754050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fficials galer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riangle"/>
          <p:cNvSpPr/>
          <p:nvPr/>
        </p:nvSpPr>
        <p:spPr>
          <a:xfrm rot="413077" flipV="1">
            <a:off x="9602358" y="5832202"/>
            <a:ext cx="2933394" cy="1081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00" y="21600"/>
                </a:moveTo>
                <a:lnTo>
                  <a:pt x="0" y="0"/>
                </a:lnTo>
                <a:lnTo>
                  <a:pt x="21600" y="14106"/>
                </a:lnTo>
                <a:lnTo>
                  <a:pt x="1920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7" name="Shape"/>
          <p:cNvSpPr/>
          <p:nvPr/>
        </p:nvSpPr>
        <p:spPr>
          <a:xfrm rot="17622191" flipV="1">
            <a:off x="10800171" y="5758858"/>
            <a:ext cx="2299962" cy="19284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35" y="858"/>
                </a:moveTo>
                <a:lnTo>
                  <a:pt x="0" y="21600"/>
                </a:lnTo>
                <a:lnTo>
                  <a:pt x="21600" y="10297"/>
                </a:lnTo>
                <a:lnTo>
                  <a:pt x="20443" y="0"/>
                </a:lnTo>
                <a:lnTo>
                  <a:pt x="15235" y="858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8" name="Triangle"/>
          <p:cNvSpPr/>
          <p:nvPr/>
        </p:nvSpPr>
        <p:spPr>
          <a:xfrm flipV="1">
            <a:off x="8430655" y="6246128"/>
            <a:ext cx="4629560" cy="653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225"/>
                </a:lnTo>
                <a:lnTo>
                  <a:pt x="1761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9" name="Triangle"/>
          <p:cNvSpPr/>
          <p:nvPr/>
        </p:nvSpPr>
        <p:spPr>
          <a:xfrm rot="10109972" flipV="1">
            <a:off x="4194533" y="-38613"/>
            <a:ext cx="5487097" cy="691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4200" y="14341"/>
                </a:lnTo>
                <a:lnTo>
                  <a:pt x="0" y="2160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0" name="Triangle"/>
          <p:cNvSpPr/>
          <p:nvPr/>
        </p:nvSpPr>
        <p:spPr>
          <a:xfrm flipH="1" flipV="1">
            <a:off x="-28576" y="-74688"/>
            <a:ext cx="9801225" cy="1343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28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228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1" name="Triangle"/>
          <p:cNvSpPr/>
          <p:nvPr/>
        </p:nvSpPr>
        <p:spPr>
          <a:xfrm rot="10159838" flipV="1">
            <a:off x="6026525" y="-176718"/>
            <a:ext cx="6398329" cy="762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63" y="4475"/>
                </a:moveTo>
                <a:lnTo>
                  <a:pt x="21600" y="0"/>
                </a:lnTo>
                <a:lnTo>
                  <a:pt x="0" y="21600"/>
                </a:lnTo>
                <a:lnTo>
                  <a:pt x="7463" y="4475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29040" y="6354136"/>
            <a:ext cx="2844801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4" name="Shape">
            <a:extLst>
              <a:ext uri="{FF2B5EF4-FFF2-40B4-BE49-F238E27FC236}">
                <a16:creationId xmlns:a16="http://schemas.microsoft.com/office/drawing/2014/main" id="{D6550899-F6ED-0943-82B7-316A60A20C4D}"/>
              </a:ext>
            </a:extLst>
          </p:cNvPr>
          <p:cNvSpPr/>
          <p:nvPr userDrawn="1"/>
        </p:nvSpPr>
        <p:spPr>
          <a:xfrm rot="10800000" flipV="1">
            <a:off x="277749" y="2474113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" name="Shape">
            <a:extLst>
              <a:ext uri="{FF2B5EF4-FFF2-40B4-BE49-F238E27FC236}">
                <a16:creationId xmlns:a16="http://schemas.microsoft.com/office/drawing/2014/main" id="{C8C00AA1-D435-514A-94EC-F06CF6E5E330}"/>
              </a:ext>
            </a:extLst>
          </p:cNvPr>
          <p:cNvSpPr/>
          <p:nvPr userDrawn="1"/>
        </p:nvSpPr>
        <p:spPr>
          <a:xfrm rot="10800000" flipV="1">
            <a:off x="3368068" y="2462270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" name="Shape">
            <a:extLst>
              <a:ext uri="{FF2B5EF4-FFF2-40B4-BE49-F238E27FC236}">
                <a16:creationId xmlns:a16="http://schemas.microsoft.com/office/drawing/2014/main" id="{4888C830-B7D4-A34E-B080-5B514BF03019}"/>
              </a:ext>
            </a:extLst>
          </p:cNvPr>
          <p:cNvSpPr/>
          <p:nvPr userDrawn="1"/>
        </p:nvSpPr>
        <p:spPr>
          <a:xfrm rot="10800000" flipV="1">
            <a:off x="6569747" y="2469224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26" name="Group">
            <a:extLst>
              <a:ext uri="{FF2B5EF4-FFF2-40B4-BE49-F238E27FC236}">
                <a16:creationId xmlns:a16="http://schemas.microsoft.com/office/drawing/2014/main" id="{74A6BF30-3C3F-B64A-BBF7-E878F1CC8369}"/>
              </a:ext>
            </a:extLst>
          </p:cNvPr>
          <p:cNvGrpSpPr/>
          <p:nvPr userDrawn="1"/>
        </p:nvGrpSpPr>
        <p:grpSpPr>
          <a:xfrm>
            <a:off x="7920173" y="3199416"/>
            <a:ext cx="875744" cy="1115634"/>
            <a:chOff x="0" y="0"/>
            <a:chExt cx="1443037" cy="1838325"/>
          </a:xfrm>
        </p:grpSpPr>
        <p:sp>
          <p:nvSpPr>
            <p:cNvPr id="27" name="Shape">
              <a:extLst>
                <a:ext uri="{FF2B5EF4-FFF2-40B4-BE49-F238E27FC236}">
                  <a16:creationId xmlns:a16="http://schemas.microsoft.com/office/drawing/2014/main" id="{83579A96-56AC-0045-93BD-F5615E0BB395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" name="Triangle">
              <a:extLst>
                <a:ext uri="{FF2B5EF4-FFF2-40B4-BE49-F238E27FC236}">
                  <a16:creationId xmlns:a16="http://schemas.microsoft.com/office/drawing/2014/main" id="{D039D404-E10F-B640-A174-F1C30BB885D3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30" name="Shape">
            <a:extLst>
              <a:ext uri="{FF2B5EF4-FFF2-40B4-BE49-F238E27FC236}">
                <a16:creationId xmlns:a16="http://schemas.microsoft.com/office/drawing/2014/main" id="{ABA38953-26A9-9248-BB0A-D3DA57BCBDEB}"/>
              </a:ext>
            </a:extLst>
          </p:cNvPr>
          <p:cNvSpPr/>
          <p:nvPr userDrawn="1"/>
        </p:nvSpPr>
        <p:spPr>
          <a:xfrm rot="10800000" flipV="1">
            <a:off x="9442493" y="2466710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131E33B3-8AC4-C745-97C6-C775959A805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03560" y="2623110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sp>
        <p:nvSpPr>
          <p:cNvPr id="35" name="DROP YOUR IMAGE HERE">
            <a:extLst>
              <a:ext uri="{FF2B5EF4-FFF2-40B4-BE49-F238E27FC236}">
                <a16:creationId xmlns:a16="http://schemas.microsoft.com/office/drawing/2014/main" id="{72F77CEF-2EEB-DE4C-877E-A870DD89EB71}"/>
              </a:ext>
            </a:extLst>
          </p:cNvPr>
          <p:cNvSpPr/>
          <p:nvPr userDrawn="1"/>
        </p:nvSpPr>
        <p:spPr>
          <a:xfrm>
            <a:off x="6629405" y="2543609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5D749CA6-B799-8445-8B4B-FC36DDAE431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9709" y="2614348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sp>
        <p:nvSpPr>
          <p:cNvPr id="38" name="Picture Placeholder 4">
            <a:extLst>
              <a:ext uri="{FF2B5EF4-FFF2-40B4-BE49-F238E27FC236}">
                <a16:creationId xmlns:a16="http://schemas.microsoft.com/office/drawing/2014/main" id="{AA253957-A680-1145-B629-DCE4C3DC5D2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555110" y="2605698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F19BC19-CE55-6843-AF40-E5383C26BEBA}"/>
              </a:ext>
            </a:extLst>
          </p:cNvPr>
          <p:cNvSpPr txBox="1"/>
          <p:nvPr userDrawn="1"/>
        </p:nvSpPr>
        <p:spPr>
          <a:xfrm>
            <a:off x="110636" y="6511461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rgbClr val="222A35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WWW.NVBDC.ORG | (888)-CERTIFIED</a:t>
            </a:r>
          </a:p>
        </p:txBody>
      </p:sp>
      <p:pic>
        <p:nvPicPr>
          <p:cNvPr id="41" name="Picture 40" descr="Logo&#10;&#10;Description automatically generated">
            <a:extLst>
              <a:ext uri="{FF2B5EF4-FFF2-40B4-BE49-F238E27FC236}">
                <a16:creationId xmlns:a16="http://schemas.microsoft.com/office/drawing/2014/main" id="{D418C4B3-D9B8-4E48-A414-21CE58F7BD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151" y="135563"/>
            <a:ext cx="1915703" cy="966709"/>
          </a:xfrm>
          <a:prstGeom prst="rect">
            <a:avLst/>
          </a:prstGeom>
        </p:spPr>
      </p:pic>
      <p:pic>
        <p:nvPicPr>
          <p:cNvPr id="42" name="Picture 41" descr="Background pattern&#10;&#10;Description automatically generated">
            <a:extLst>
              <a:ext uri="{FF2B5EF4-FFF2-40B4-BE49-F238E27FC236}">
                <a16:creationId xmlns:a16="http://schemas.microsoft.com/office/drawing/2014/main" id="{4836334D-A871-6447-87E9-8AF13F8D6D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" y="9317"/>
            <a:ext cx="831359" cy="107587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BABA74-D606-3946-AFE8-67A9793E9C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0890" y="4494260"/>
            <a:ext cx="2104635" cy="568325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E93F59B9-8E00-D748-B3CB-514DF43C71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6271" y="4491764"/>
            <a:ext cx="2104635" cy="568325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5DC38BF7-EA4F-BD4B-96F6-665AA606D9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37950" y="4484850"/>
            <a:ext cx="2104635" cy="568325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B313A624-9099-9E43-B6E2-BFF26E51C9B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10695" y="4481358"/>
            <a:ext cx="2104635" cy="568325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grpSp>
        <p:nvGrpSpPr>
          <p:cNvPr id="52" name="Group">
            <a:extLst>
              <a:ext uri="{FF2B5EF4-FFF2-40B4-BE49-F238E27FC236}">
                <a16:creationId xmlns:a16="http://schemas.microsoft.com/office/drawing/2014/main" id="{F9CDB413-4B7E-A242-ACD1-370B99C4DCCC}"/>
              </a:ext>
            </a:extLst>
          </p:cNvPr>
          <p:cNvGrpSpPr/>
          <p:nvPr userDrawn="1"/>
        </p:nvGrpSpPr>
        <p:grpSpPr>
          <a:xfrm>
            <a:off x="10793392" y="3196109"/>
            <a:ext cx="875744" cy="1115634"/>
            <a:chOff x="0" y="0"/>
            <a:chExt cx="1443037" cy="1838325"/>
          </a:xfrm>
        </p:grpSpPr>
        <p:sp>
          <p:nvSpPr>
            <p:cNvPr id="53" name="Shape">
              <a:extLst>
                <a:ext uri="{FF2B5EF4-FFF2-40B4-BE49-F238E27FC236}">
                  <a16:creationId xmlns:a16="http://schemas.microsoft.com/office/drawing/2014/main" id="{3CAC42F2-FD83-784F-A6AF-F20FDAC7D3A3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4" name="Triangle">
              <a:extLst>
                <a:ext uri="{FF2B5EF4-FFF2-40B4-BE49-F238E27FC236}">
                  <a16:creationId xmlns:a16="http://schemas.microsoft.com/office/drawing/2014/main" id="{1F363A17-57AC-C544-A5E9-34094EE0C1D3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36" name="DROP YOUR IMAGE HERE">
            <a:extLst>
              <a:ext uri="{FF2B5EF4-FFF2-40B4-BE49-F238E27FC236}">
                <a16:creationId xmlns:a16="http://schemas.microsoft.com/office/drawing/2014/main" id="{A2CB3114-F529-2846-8479-781980EB4839}"/>
              </a:ext>
            </a:extLst>
          </p:cNvPr>
          <p:cNvSpPr/>
          <p:nvPr userDrawn="1"/>
        </p:nvSpPr>
        <p:spPr>
          <a:xfrm>
            <a:off x="9494763" y="2527503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55" name="Picture Placeholder 4">
            <a:extLst>
              <a:ext uri="{FF2B5EF4-FFF2-40B4-BE49-F238E27FC236}">
                <a16:creationId xmlns:a16="http://schemas.microsoft.com/office/drawing/2014/main" id="{4A267878-FB33-CC4F-81E4-D8EAD8FBBCC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561713" y="2603631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grpSp>
        <p:nvGrpSpPr>
          <p:cNvPr id="49" name="Group">
            <a:extLst>
              <a:ext uri="{FF2B5EF4-FFF2-40B4-BE49-F238E27FC236}">
                <a16:creationId xmlns:a16="http://schemas.microsoft.com/office/drawing/2014/main" id="{0493BEB5-74CA-B249-A9D7-2B6FCA85117F}"/>
              </a:ext>
            </a:extLst>
          </p:cNvPr>
          <p:cNvGrpSpPr/>
          <p:nvPr userDrawn="1"/>
        </p:nvGrpSpPr>
        <p:grpSpPr>
          <a:xfrm>
            <a:off x="4713195" y="3193602"/>
            <a:ext cx="875744" cy="1115634"/>
            <a:chOff x="0" y="0"/>
            <a:chExt cx="1443037" cy="1838325"/>
          </a:xfrm>
        </p:grpSpPr>
        <p:sp>
          <p:nvSpPr>
            <p:cNvPr id="50" name="Shape">
              <a:extLst>
                <a:ext uri="{FF2B5EF4-FFF2-40B4-BE49-F238E27FC236}">
                  <a16:creationId xmlns:a16="http://schemas.microsoft.com/office/drawing/2014/main" id="{C4F4F218-C2AC-BF42-B906-E0FC612CD7D1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1" name="Triangle">
              <a:extLst>
                <a:ext uri="{FF2B5EF4-FFF2-40B4-BE49-F238E27FC236}">
                  <a16:creationId xmlns:a16="http://schemas.microsoft.com/office/drawing/2014/main" id="{89095D46-2E92-0F45-A2C3-93AEC1309973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0" name="DROP YOUR IMAGE HERE">
            <a:extLst>
              <a:ext uri="{FF2B5EF4-FFF2-40B4-BE49-F238E27FC236}">
                <a16:creationId xmlns:a16="http://schemas.microsoft.com/office/drawing/2014/main" id="{F8AA872A-BBBD-1E44-A271-DDEDEE7615B8}"/>
              </a:ext>
            </a:extLst>
          </p:cNvPr>
          <p:cNvSpPr/>
          <p:nvPr userDrawn="1"/>
        </p:nvSpPr>
        <p:spPr>
          <a:xfrm>
            <a:off x="3429489" y="2531891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56" name="Picture Placeholder 4">
            <a:extLst>
              <a:ext uri="{FF2B5EF4-FFF2-40B4-BE49-F238E27FC236}">
                <a16:creationId xmlns:a16="http://schemas.microsoft.com/office/drawing/2014/main" id="{85805F40-8526-1946-AF43-5DF856CA0F5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500185" y="2611266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grpSp>
        <p:nvGrpSpPr>
          <p:cNvPr id="57" name="Group">
            <a:extLst>
              <a:ext uri="{FF2B5EF4-FFF2-40B4-BE49-F238E27FC236}">
                <a16:creationId xmlns:a16="http://schemas.microsoft.com/office/drawing/2014/main" id="{CB3D22A3-6F81-5D44-970A-3C873A93D78F}"/>
              </a:ext>
            </a:extLst>
          </p:cNvPr>
          <p:cNvGrpSpPr/>
          <p:nvPr userDrawn="1"/>
        </p:nvGrpSpPr>
        <p:grpSpPr>
          <a:xfrm>
            <a:off x="1637586" y="3207919"/>
            <a:ext cx="875744" cy="1115634"/>
            <a:chOff x="0" y="0"/>
            <a:chExt cx="1443037" cy="1838325"/>
          </a:xfrm>
        </p:grpSpPr>
        <p:sp>
          <p:nvSpPr>
            <p:cNvPr id="58" name="Shape">
              <a:extLst>
                <a:ext uri="{FF2B5EF4-FFF2-40B4-BE49-F238E27FC236}">
                  <a16:creationId xmlns:a16="http://schemas.microsoft.com/office/drawing/2014/main" id="{9CF33F7B-7111-EA47-A853-6A74EA4DED67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9" name="Triangle">
              <a:extLst>
                <a:ext uri="{FF2B5EF4-FFF2-40B4-BE49-F238E27FC236}">
                  <a16:creationId xmlns:a16="http://schemas.microsoft.com/office/drawing/2014/main" id="{9237853A-C294-7E40-AB8A-17B14BC390AE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06B77E9-5511-744D-AAA2-CDB526775E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93870" y="2621752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sp>
        <p:nvSpPr>
          <p:cNvPr id="9" name="DROP YOUR IMAGE HERE">
            <a:extLst>
              <a:ext uri="{FF2B5EF4-FFF2-40B4-BE49-F238E27FC236}">
                <a16:creationId xmlns:a16="http://schemas.microsoft.com/office/drawing/2014/main" id="{71B52EE9-5998-2A4D-834C-E6728EFF0E3D}"/>
              </a:ext>
            </a:extLst>
          </p:cNvPr>
          <p:cNvSpPr/>
          <p:nvPr userDrawn="1"/>
        </p:nvSpPr>
        <p:spPr>
          <a:xfrm>
            <a:off x="330019" y="2543734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60" name="Picture Placeholder 4">
            <a:extLst>
              <a:ext uri="{FF2B5EF4-FFF2-40B4-BE49-F238E27FC236}">
                <a16:creationId xmlns:a16="http://schemas.microsoft.com/office/drawing/2014/main" id="{2F7A0163-2DA4-CA42-9E4B-C2F418D6DC1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1192" y="2618221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05BEC15D-07E0-FD4B-8E7F-ECA29351703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8227" y="138161"/>
            <a:ext cx="2560637" cy="447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Header</a:t>
            </a:r>
          </a:p>
        </p:txBody>
      </p:sp>
    </p:spTree>
    <p:extLst>
      <p:ext uri="{BB962C8B-B14F-4D97-AF65-F5344CB8AC3E}">
        <p14:creationId xmlns:p14="http://schemas.microsoft.com/office/powerpoint/2010/main" val="13432908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fficials galer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riangle"/>
          <p:cNvSpPr/>
          <p:nvPr/>
        </p:nvSpPr>
        <p:spPr>
          <a:xfrm rot="413077" flipV="1">
            <a:off x="9602358" y="5832202"/>
            <a:ext cx="2933394" cy="1081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00" y="21600"/>
                </a:moveTo>
                <a:lnTo>
                  <a:pt x="0" y="0"/>
                </a:lnTo>
                <a:lnTo>
                  <a:pt x="21600" y="14106"/>
                </a:lnTo>
                <a:lnTo>
                  <a:pt x="1920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7" name="Shape"/>
          <p:cNvSpPr/>
          <p:nvPr/>
        </p:nvSpPr>
        <p:spPr>
          <a:xfrm rot="17622191" flipV="1">
            <a:off x="10800171" y="5758858"/>
            <a:ext cx="2299962" cy="19284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35" y="858"/>
                </a:moveTo>
                <a:lnTo>
                  <a:pt x="0" y="21600"/>
                </a:lnTo>
                <a:lnTo>
                  <a:pt x="21600" y="10297"/>
                </a:lnTo>
                <a:lnTo>
                  <a:pt x="20443" y="0"/>
                </a:lnTo>
                <a:lnTo>
                  <a:pt x="15235" y="858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8" name="Triangle"/>
          <p:cNvSpPr/>
          <p:nvPr/>
        </p:nvSpPr>
        <p:spPr>
          <a:xfrm flipV="1">
            <a:off x="8430655" y="6246128"/>
            <a:ext cx="4629560" cy="653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225"/>
                </a:lnTo>
                <a:lnTo>
                  <a:pt x="1761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9" name="Triangle"/>
          <p:cNvSpPr/>
          <p:nvPr/>
        </p:nvSpPr>
        <p:spPr>
          <a:xfrm rot="10109972" flipV="1">
            <a:off x="4194533" y="-38613"/>
            <a:ext cx="5487097" cy="691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4200" y="14341"/>
                </a:lnTo>
                <a:lnTo>
                  <a:pt x="0" y="2160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0" name="Triangle"/>
          <p:cNvSpPr/>
          <p:nvPr/>
        </p:nvSpPr>
        <p:spPr>
          <a:xfrm flipH="1" flipV="1">
            <a:off x="-28576" y="-74688"/>
            <a:ext cx="9801225" cy="1343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28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228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1" name="Triangle"/>
          <p:cNvSpPr/>
          <p:nvPr/>
        </p:nvSpPr>
        <p:spPr>
          <a:xfrm rot="10159838" flipV="1">
            <a:off x="6026525" y="-176718"/>
            <a:ext cx="6398329" cy="762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63" y="4475"/>
                </a:moveTo>
                <a:lnTo>
                  <a:pt x="21600" y="0"/>
                </a:lnTo>
                <a:lnTo>
                  <a:pt x="0" y="21600"/>
                </a:lnTo>
                <a:lnTo>
                  <a:pt x="7463" y="4475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29040" y="6354136"/>
            <a:ext cx="2844801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4" name="Shape">
            <a:extLst>
              <a:ext uri="{FF2B5EF4-FFF2-40B4-BE49-F238E27FC236}">
                <a16:creationId xmlns:a16="http://schemas.microsoft.com/office/drawing/2014/main" id="{D6550899-F6ED-0943-82B7-316A60A20C4D}"/>
              </a:ext>
            </a:extLst>
          </p:cNvPr>
          <p:cNvSpPr/>
          <p:nvPr userDrawn="1"/>
        </p:nvSpPr>
        <p:spPr>
          <a:xfrm rot="10800000" flipV="1">
            <a:off x="234354" y="1342982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0" name="Group">
            <a:extLst>
              <a:ext uri="{FF2B5EF4-FFF2-40B4-BE49-F238E27FC236}">
                <a16:creationId xmlns:a16="http://schemas.microsoft.com/office/drawing/2014/main" id="{1E151177-4223-F947-8EB7-27B0253448C4}"/>
              </a:ext>
            </a:extLst>
          </p:cNvPr>
          <p:cNvGrpSpPr/>
          <p:nvPr userDrawn="1"/>
        </p:nvGrpSpPr>
        <p:grpSpPr>
          <a:xfrm>
            <a:off x="1565208" y="2042336"/>
            <a:ext cx="897263" cy="1143048"/>
            <a:chOff x="0" y="0"/>
            <a:chExt cx="1443037" cy="1838325"/>
          </a:xfrm>
        </p:grpSpPr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5C2BB439-E40E-7744-A00A-4A21D13B8C46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" name="Triangle">
              <a:extLst>
                <a:ext uri="{FF2B5EF4-FFF2-40B4-BE49-F238E27FC236}">
                  <a16:creationId xmlns:a16="http://schemas.microsoft.com/office/drawing/2014/main" id="{EB1C2439-B915-E845-B0A3-69FAFEBADE10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9" name="DROP YOUR IMAGE HERE">
            <a:extLst>
              <a:ext uri="{FF2B5EF4-FFF2-40B4-BE49-F238E27FC236}">
                <a16:creationId xmlns:a16="http://schemas.microsoft.com/office/drawing/2014/main" id="{71B52EE9-5998-2A4D-834C-E6728EFF0E3D}"/>
              </a:ext>
            </a:extLst>
          </p:cNvPr>
          <p:cNvSpPr/>
          <p:nvPr userDrawn="1"/>
        </p:nvSpPr>
        <p:spPr>
          <a:xfrm>
            <a:off x="291719" y="1404054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06B77E9-5511-744D-AAA2-CDB526775E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55570" y="1482072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sp>
        <p:nvSpPr>
          <p:cNvPr id="19" name="Shape">
            <a:extLst>
              <a:ext uri="{FF2B5EF4-FFF2-40B4-BE49-F238E27FC236}">
                <a16:creationId xmlns:a16="http://schemas.microsoft.com/office/drawing/2014/main" id="{C8C00AA1-D435-514A-94EC-F06CF6E5E330}"/>
              </a:ext>
            </a:extLst>
          </p:cNvPr>
          <p:cNvSpPr/>
          <p:nvPr userDrawn="1"/>
        </p:nvSpPr>
        <p:spPr>
          <a:xfrm rot="10800000" flipV="1">
            <a:off x="3221207" y="1321407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21" name="Group">
            <a:extLst>
              <a:ext uri="{FF2B5EF4-FFF2-40B4-BE49-F238E27FC236}">
                <a16:creationId xmlns:a16="http://schemas.microsoft.com/office/drawing/2014/main" id="{AF6347CE-F916-ED4D-A8B2-F11CDA4C4392}"/>
              </a:ext>
            </a:extLst>
          </p:cNvPr>
          <p:cNvGrpSpPr/>
          <p:nvPr userDrawn="1"/>
        </p:nvGrpSpPr>
        <p:grpSpPr>
          <a:xfrm>
            <a:off x="4554491" y="1945628"/>
            <a:ext cx="897265" cy="1218182"/>
            <a:chOff x="0" y="0"/>
            <a:chExt cx="1443037" cy="1838325"/>
          </a:xfrm>
        </p:grpSpPr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9D27338E-B133-604F-9EA6-6B95C4F4C7C9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" name="Triangle">
              <a:extLst>
                <a:ext uri="{FF2B5EF4-FFF2-40B4-BE49-F238E27FC236}">
                  <a16:creationId xmlns:a16="http://schemas.microsoft.com/office/drawing/2014/main" id="{79A5B1CA-0DA2-CB4A-99BC-FCF0DF83378D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0" name="DROP YOUR IMAGE HERE">
            <a:extLst>
              <a:ext uri="{FF2B5EF4-FFF2-40B4-BE49-F238E27FC236}">
                <a16:creationId xmlns:a16="http://schemas.microsoft.com/office/drawing/2014/main" id="{F8AA872A-BBBD-1E44-A271-DDEDEE7615B8}"/>
              </a:ext>
            </a:extLst>
          </p:cNvPr>
          <p:cNvSpPr/>
          <p:nvPr userDrawn="1"/>
        </p:nvSpPr>
        <p:spPr>
          <a:xfrm>
            <a:off x="3282628" y="1391028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29" name="Shape">
            <a:extLst>
              <a:ext uri="{FF2B5EF4-FFF2-40B4-BE49-F238E27FC236}">
                <a16:creationId xmlns:a16="http://schemas.microsoft.com/office/drawing/2014/main" id="{4888C830-B7D4-A34E-B080-5B514BF03019}"/>
              </a:ext>
            </a:extLst>
          </p:cNvPr>
          <p:cNvSpPr/>
          <p:nvPr userDrawn="1"/>
        </p:nvSpPr>
        <p:spPr>
          <a:xfrm rot="10800000" flipV="1">
            <a:off x="6299829" y="1328074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" name="Shape">
            <a:extLst>
              <a:ext uri="{FF2B5EF4-FFF2-40B4-BE49-F238E27FC236}">
                <a16:creationId xmlns:a16="http://schemas.microsoft.com/office/drawing/2014/main" id="{ABA38953-26A9-9248-BB0A-D3DA57BCBDEB}"/>
              </a:ext>
            </a:extLst>
          </p:cNvPr>
          <p:cNvSpPr/>
          <p:nvPr userDrawn="1"/>
        </p:nvSpPr>
        <p:spPr>
          <a:xfrm rot="10800000" flipV="1">
            <a:off x="9359777" y="1346356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131E33B3-8AC4-C745-97C6-C775959A805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356699" y="1482247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5D749CA6-B799-8445-8B4B-FC36DDAE431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29791" y="1473198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sp>
        <p:nvSpPr>
          <p:cNvPr id="38" name="Picture Placeholder 4">
            <a:extLst>
              <a:ext uri="{FF2B5EF4-FFF2-40B4-BE49-F238E27FC236}">
                <a16:creationId xmlns:a16="http://schemas.microsoft.com/office/drawing/2014/main" id="{AA253957-A680-1145-B629-DCE4C3DC5D2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472394" y="1485344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sp>
        <p:nvSpPr>
          <p:cNvPr id="39" name="Shape">
            <a:extLst>
              <a:ext uri="{FF2B5EF4-FFF2-40B4-BE49-F238E27FC236}">
                <a16:creationId xmlns:a16="http://schemas.microsoft.com/office/drawing/2014/main" id="{096ED2C6-DA63-8E4F-87F8-36C944EE84B2}"/>
              </a:ext>
            </a:extLst>
          </p:cNvPr>
          <p:cNvSpPr/>
          <p:nvPr userDrawn="1"/>
        </p:nvSpPr>
        <p:spPr>
          <a:xfrm rot="10800000" flipV="1">
            <a:off x="195008" y="3923264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5" name="Shape">
            <a:extLst>
              <a:ext uri="{FF2B5EF4-FFF2-40B4-BE49-F238E27FC236}">
                <a16:creationId xmlns:a16="http://schemas.microsoft.com/office/drawing/2014/main" id="{49A4F153-4421-774A-BB90-92717C2E3810}"/>
              </a:ext>
            </a:extLst>
          </p:cNvPr>
          <p:cNvSpPr/>
          <p:nvPr userDrawn="1"/>
        </p:nvSpPr>
        <p:spPr>
          <a:xfrm rot="10800000" flipV="1">
            <a:off x="3192055" y="3924892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" name="Shape">
            <a:extLst>
              <a:ext uri="{FF2B5EF4-FFF2-40B4-BE49-F238E27FC236}">
                <a16:creationId xmlns:a16="http://schemas.microsoft.com/office/drawing/2014/main" id="{77940CBE-3AFE-8747-A5B8-1DF666DDB771}"/>
              </a:ext>
            </a:extLst>
          </p:cNvPr>
          <p:cNvSpPr/>
          <p:nvPr userDrawn="1"/>
        </p:nvSpPr>
        <p:spPr>
          <a:xfrm rot="10800000" flipV="1">
            <a:off x="6260859" y="3921749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" name="Shape">
            <a:extLst>
              <a:ext uri="{FF2B5EF4-FFF2-40B4-BE49-F238E27FC236}">
                <a16:creationId xmlns:a16="http://schemas.microsoft.com/office/drawing/2014/main" id="{371E9901-F8B1-CA44-AD98-520372C6CA8C}"/>
              </a:ext>
            </a:extLst>
          </p:cNvPr>
          <p:cNvSpPr/>
          <p:nvPr userDrawn="1"/>
        </p:nvSpPr>
        <p:spPr>
          <a:xfrm rot="10800000" flipV="1">
            <a:off x="9243656" y="3923264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C02E3EF-4C91-254A-89DF-7B01054F6D28}"/>
              </a:ext>
            </a:extLst>
          </p:cNvPr>
          <p:cNvSpPr txBox="1"/>
          <p:nvPr userDrawn="1"/>
        </p:nvSpPr>
        <p:spPr>
          <a:xfrm>
            <a:off x="110636" y="6511461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rgbClr val="222A35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WWW.NVBDC.ORG | (888)-CERTIFIED</a:t>
            </a:r>
          </a:p>
        </p:txBody>
      </p:sp>
      <p:pic>
        <p:nvPicPr>
          <p:cNvPr id="64" name="Picture 63" descr="Logo&#10;&#10;Description automatically generated">
            <a:extLst>
              <a:ext uri="{FF2B5EF4-FFF2-40B4-BE49-F238E27FC236}">
                <a16:creationId xmlns:a16="http://schemas.microsoft.com/office/drawing/2014/main" id="{3DD0271B-4682-594B-BE61-6CCB720333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151" y="135563"/>
            <a:ext cx="1915703" cy="966709"/>
          </a:xfrm>
          <a:prstGeom prst="rect">
            <a:avLst/>
          </a:prstGeom>
        </p:spPr>
      </p:pic>
      <p:pic>
        <p:nvPicPr>
          <p:cNvPr id="65" name="Picture 64" descr="Background pattern&#10;&#10;Description automatically generated">
            <a:extLst>
              <a:ext uri="{FF2B5EF4-FFF2-40B4-BE49-F238E27FC236}">
                <a16:creationId xmlns:a16="http://schemas.microsoft.com/office/drawing/2014/main" id="{B87B046B-C94E-C74E-AE5D-9066C859A8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" y="9317"/>
            <a:ext cx="831359" cy="107587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80EA3F-0BAF-C94B-BD76-7246766A824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37418" y="3252205"/>
            <a:ext cx="2563232" cy="430213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9FA377CA-FDF9-7541-A939-126FFBD40ED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69262" y="3248907"/>
            <a:ext cx="2563232" cy="430213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6FE2840E-9B05-024A-8E30-2A58372FFA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977999" y="3258670"/>
            <a:ext cx="2563232" cy="430213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C082295B-275F-644B-8878-726C2756AFD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99283" y="3265417"/>
            <a:ext cx="2562027" cy="430213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A5AC8518-DF10-6849-A155-4714F7CA7EF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-19051" y="5821612"/>
            <a:ext cx="2521157" cy="430213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70" name="Text Placeholder 2">
            <a:extLst>
              <a:ext uri="{FF2B5EF4-FFF2-40B4-BE49-F238E27FC236}">
                <a16:creationId xmlns:a16="http://schemas.microsoft.com/office/drawing/2014/main" id="{B7CFCE1B-EC66-354F-8056-D1E554240CC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45523" y="5832841"/>
            <a:ext cx="2521157" cy="430213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71" name="Text Placeholder 2">
            <a:extLst>
              <a:ext uri="{FF2B5EF4-FFF2-40B4-BE49-F238E27FC236}">
                <a16:creationId xmlns:a16="http://schemas.microsoft.com/office/drawing/2014/main" id="{3548ABD7-41E2-B848-A3C6-75575444E2B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98842" y="5838095"/>
            <a:ext cx="2521157" cy="430213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08070215-ED0B-474D-A966-E6F2264863B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32576" y="5831213"/>
            <a:ext cx="2509149" cy="430213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grpSp>
        <p:nvGrpSpPr>
          <p:cNvPr id="74" name="Group">
            <a:extLst>
              <a:ext uri="{FF2B5EF4-FFF2-40B4-BE49-F238E27FC236}">
                <a16:creationId xmlns:a16="http://schemas.microsoft.com/office/drawing/2014/main" id="{6E756830-3A8E-214B-BB03-A97FD8D209C3}"/>
              </a:ext>
            </a:extLst>
          </p:cNvPr>
          <p:cNvGrpSpPr/>
          <p:nvPr userDrawn="1"/>
        </p:nvGrpSpPr>
        <p:grpSpPr>
          <a:xfrm>
            <a:off x="7640117" y="1952295"/>
            <a:ext cx="897265" cy="1218182"/>
            <a:chOff x="0" y="0"/>
            <a:chExt cx="1443037" cy="1838325"/>
          </a:xfrm>
        </p:grpSpPr>
        <p:sp>
          <p:nvSpPr>
            <p:cNvPr id="75" name="Shape">
              <a:extLst>
                <a:ext uri="{FF2B5EF4-FFF2-40B4-BE49-F238E27FC236}">
                  <a16:creationId xmlns:a16="http://schemas.microsoft.com/office/drawing/2014/main" id="{C10D63B6-1CDF-0744-91FA-6CC6B406C0ED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6" name="Triangle">
              <a:extLst>
                <a:ext uri="{FF2B5EF4-FFF2-40B4-BE49-F238E27FC236}">
                  <a16:creationId xmlns:a16="http://schemas.microsoft.com/office/drawing/2014/main" id="{0691E2A7-FB43-2B45-9AF0-AAA767DA32F0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35" name="DROP YOUR IMAGE HERE">
            <a:extLst>
              <a:ext uri="{FF2B5EF4-FFF2-40B4-BE49-F238E27FC236}">
                <a16:creationId xmlns:a16="http://schemas.microsoft.com/office/drawing/2014/main" id="{72F77CEF-2EEB-DE4C-877E-A870DD89EB71}"/>
              </a:ext>
            </a:extLst>
          </p:cNvPr>
          <p:cNvSpPr/>
          <p:nvPr userDrawn="1"/>
        </p:nvSpPr>
        <p:spPr>
          <a:xfrm>
            <a:off x="6359487" y="1402459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77" name="Picture Placeholder 4">
            <a:extLst>
              <a:ext uri="{FF2B5EF4-FFF2-40B4-BE49-F238E27FC236}">
                <a16:creationId xmlns:a16="http://schemas.microsoft.com/office/drawing/2014/main" id="{F0C81429-5247-8942-87FA-6FD3B540939B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421044" y="1535714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grpSp>
        <p:nvGrpSpPr>
          <p:cNvPr id="78" name="Group">
            <a:extLst>
              <a:ext uri="{FF2B5EF4-FFF2-40B4-BE49-F238E27FC236}">
                <a16:creationId xmlns:a16="http://schemas.microsoft.com/office/drawing/2014/main" id="{64CBDA48-0A2E-7148-9E62-18EE8BE2EBA3}"/>
              </a:ext>
            </a:extLst>
          </p:cNvPr>
          <p:cNvGrpSpPr/>
          <p:nvPr userDrawn="1"/>
        </p:nvGrpSpPr>
        <p:grpSpPr>
          <a:xfrm>
            <a:off x="10704632" y="1980331"/>
            <a:ext cx="897265" cy="1218182"/>
            <a:chOff x="0" y="0"/>
            <a:chExt cx="1443037" cy="1838325"/>
          </a:xfrm>
        </p:grpSpPr>
        <p:sp>
          <p:nvSpPr>
            <p:cNvPr id="79" name="Shape">
              <a:extLst>
                <a:ext uri="{FF2B5EF4-FFF2-40B4-BE49-F238E27FC236}">
                  <a16:creationId xmlns:a16="http://schemas.microsoft.com/office/drawing/2014/main" id="{3AB8C4AB-EE0F-A640-8145-4A1AFE9EEBFB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0" name="Triangle">
              <a:extLst>
                <a:ext uri="{FF2B5EF4-FFF2-40B4-BE49-F238E27FC236}">
                  <a16:creationId xmlns:a16="http://schemas.microsoft.com/office/drawing/2014/main" id="{1AF9323F-9A68-E348-96E7-632847E9D6E0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36" name="DROP YOUR IMAGE HERE">
            <a:extLst>
              <a:ext uri="{FF2B5EF4-FFF2-40B4-BE49-F238E27FC236}">
                <a16:creationId xmlns:a16="http://schemas.microsoft.com/office/drawing/2014/main" id="{A2CB3114-F529-2846-8479-781980EB4839}"/>
              </a:ext>
            </a:extLst>
          </p:cNvPr>
          <p:cNvSpPr/>
          <p:nvPr userDrawn="1"/>
        </p:nvSpPr>
        <p:spPr>
          <a:xfrm>
            <a:off x="9412047" y="1407149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81" name="Picture Placeholder 4">
            <a:extLst>
              <a:ext uri="{FF2B5EF4-FFF2-40B4-BE49-F238E27FC236}">
                <a16:creationId xmlns:a16="http://schemas.microsoft.com/office/drawing/2014/main" id="{518FB191-066D-1A45-B0CD-4F74EA1E2114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478229" y="1521858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grpSp>
        <p:nvGrpSpPr>
          <p:cNvPr id="82" name="Group">
            <a:extLst>
              <a:ext uri="{FF2B5EF4-FFF2-40B4-BE49-F238E27FC236}">
                <a16:creationId xmlns:a16="http://schemas.microsoft.com/office/drawing/2014/main" id="{D019835D-BD63-284F-A08E-45E7975E4780}"/>
              </a:ext>
            </a:extLst>
          </p:cNvPr>
          <p:cNvGrpSpPr/>
          <p:nvPr userDrawn="1"/>
        </p:nvGrpSpPr>
        <p:grpSpPr>
          <a:xfrm>
            <a:off x="10573607" y="4538489"/>
            <a:ext cx="897265" cy="1218182"/>
            <a:chOff x="0" y="0"/>
            <a:chExt cx="1443037" cy="1838325"/>
          </a:xfrm>
        </p:grpSpPr>
        <p:sp>
          <p:nvSpPr>
            <p:cNvPr id="83" name="Shape">
              <a:extLst>
                <a:ext uri="{FF2B5EF4-FFF2-40B4-BE49-F238E27FC236}">
                  <a16:creationId xmlns:a16="http://schemas.microsoft.com/office/drawing/2014/main" id="{3C03DD41-8331-EF46-8CA0-9905017D26A2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4" name="Triangle">
              <a:extLst>
                <a:ext uri="{FF2B5EF4-FFF2-40B4-BE49-F238E27FC236}">
                  <a16:creationId xmlns:a16="http://schemas.microsoft.com/office/drawing/2014/main" id="{F76B0D60-3DE7-4445-9FF8-CF4721D7B3C6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61" name="DROP YOUR IMAGE HERE">
            <a:extLst>
              <a:ext uri="{FF2B5EF4-FFF2-40B4-BE49-F238E27FC236}">
                <a16:creationId xmlns:a16="http://schemas.microsoft.com/office/drawing/2014/main" id="{34521998-50B5-0248-AFA7-F1D6DEDEE175}"/>
              </a:ext>
            </a:extLst>
          </p:cNvPr>
          <p:cNvSpPr/>
          <p:nvPr userDrawn="1"/>
        </p:nvSpPr>
        <p:spPr>
          <a:xfrm>
            <a:off x="9295926" y="3992885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62" name="Picture Placeholder 4">
            <a:extLst>
              <a:ext uri="{FF2B5EF4-FFF2-40B4-BE49-F238E27FC236}">
                <a16:creationId xmlns:a16="http://schemas.microsoft.com/office/drawing/2014/main" id="{948AE686-F9F7-5846-B4C1-97A7C8946E2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368534" y="4089134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grpSp>
        <p:nvGrpSpPr>
          <p:cNvPr id="85" name="Group">
            <a:extLst>
              <a:ext uri="{FF2B5EF4-FFF2-40B4-BE49-F238E27FC236}">
                <a16:creationId xmlns:a16="http://schemas.microsoft.com/office/drawing/2014/main" id="{C9DDD740-F3A1-5D45-949A-B9214998D54A}"/>
              </a:ext>
            </a:extLst>
          </p:cNvPr>
          <p:cNvGrpSpPr/>
          <p:nvPr userDrawn="1"/>
        </p:nvGrpSpPr>
        <p:grpSpPr>
          <a:xfrm>
            <a:off x="7605793" y="4550290"/>
            <a:ext cx="897265" cy="1218182"/>
            <a:chOff x="0" y="0"/>
            <a:chExt cx="1443037" cy="1838325"/>
          </a:xfrm>
        </p:grpSpPr>
        <p:sp>
          <p:nvSpPr>
            <p:cNvPr id="86" name="Shape">
              <a:extLst>
                <a:ext uri="{FF2B5EF4-FFF2-40B4-BE49-F238E27FC236}">
                  <a16:creationId xmlns:a16="http://schemas.microsoft.com/office/drawing/2014/main" id="{0ED102CB-0953-AD42-823B-D692151D0A05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7" name="Triangle">
              <a:extLst>
                <a:ext uri="{FF2B5EF4-FFF2-40B4-BE49-F238E27FC236}">
                  <a16:creationId xmlns:a16="http://schemas.microsoft.com/office/drawing/2014/main" id="{EB01584A-D155-3F40-B3D0-CBA3B1866AA5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55" name="DROP YOUR IMAGE HERE">
            <a:extLst>
              <a:ext uri="{FF2B5EF4-FFF2-40B4-BE49-F238E27FC236}">
                <a16:creationId xmlns:a16="http://schemas.microsoft.com/office/drawing/2014/main" id="{37A9C683-7D2B-D145-9D9E-C9C9C329E19E}"/>
              </a:ext>
            </a:extLst>
          </p:cNvPr>
          <p:cNvSpPr/>
          <p:nvPr userDrawn="1"/>
        </p:nvSpPr>
        <p:spPr>
          <a:xfrm>
            <a:off x="6313129" y="3991370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56" name="Picture Placeholder 4">
            <a:extLst>
              <a:ext uri="{FF2B5EF4-FFF2-40B4-BE49-F238E27FC236}">
                <a16:creationId xmlns:a16="http://schemas.microsoft.com/office/drawing/2014/main" id="{5AED2E6D-E934-D145-8A64-2BE99129987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379284" y="4078730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grpSp>
        <p:nvGrpSpPr>
          <p:cNvPr id="88" name="Group">
            <a:extLst>
              <a:ext uri="{FF2B5EF4-FFF2-40B4-BE49-F238E27FC236}">
                <a16:creationId xmlns:a16="http://schemas.microsoft.com/office/drawing/2014/main" id="{444A328B-9544-1D42-B2AD-199F42A31EA8}"/>
              </a:ext>
            </a:extLst>
          </p:cNvPr>
          <p:cNvGrpSpPr/>
          <p:nvPr userDrawn="1"/>
        </p:nvGrpSpPr>
        <p:grpSpPr>
          <a:xfrm>
            <a:off x="4525878" y="4550290"/>
            <a:ext cx="897265" cy="1218182"/>
            <a:chOff x="0" y="0"/>
            <a:chExt cx="1443037" cy="1838325"/>
          </a:xfrm>
        </p:grpSpPr>
        <p:sp>
          <p:nvSpPr>
            <p:cNvPr id="89" name="Shape">
              <a:extLst>
                <a:ext uri="{FF2B5EF4-FFF2-40B4-BE49-F238E27FC236}">
                  <a16:creationId xmlns:a16="http://schemas.microsoft.com/office/drawing/2014/main" id="{E2F7194B-1DA6-2F42-9A68-D4172162B10A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0" name="Triangle">
              <a:extLst>
                <a:ext uri="{FF2B5EF4-FFF2-40B4-BE49-F238E27FC236}">
                  <a16:creationId xmlns:a16="http://schemas.microsoft.com/office/drawing/2014/main" id="{76E4BB59-5B21-6C47-ADA7-BB73C7930CD2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49" name="DROP YOUR IMAGE HERE">
            <a:extLst>
              <a:ext uri="{FF2B5EF4-FFF2-40B4-BE49-F238E27FC236}">
                <a16:creationId xmlns:a16="http://schemas.microsoft.com/office/drawing/2014/main" id="{C88A6B99-0212-8240-B419-581DD8CEB599}"/>
              </a:ext>
            </a:extLst>
          </p:cNvPr>
          <p:cNvSpPr/>
          <p:nvPr userDrawn="1"/>
        </p:nvSpPr>
        <p:spPr>
          <a:xfrm>
            <a:off x="3244325" y="3994513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50" name="Picture Placeholder 4">
            <a:extLst>
              <a:ext uri="{FF2B5EF4-FFF2-40B4-BE49-F238E27FC236}">
                <a16:creationId xmlns:a16="http://schemas.microsoft.com/office/drawing/2014/main" id="{E1F15440-1099-F945-B69A-FDA76626B46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307646" y="4091140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grpSp>
        <p:nvGrpSpPr>
          <p:cNvPr id="91" name="Group">
            <a:extLst>
              <a:ext uri="{FF2B5EF4-FFF2-40B4-BE49-F238E27FC236}">
                <a16:creationId xmlns:a16="http://schemas.microsoft.com/office/drawing/2014/main" id="{ABA5B40A-FD20-CC46-9FB0-1FDB9061D1DA}"/>
              </a:ext>
            </a:extLst>
          </p:cNvPr>
          <p:cNvGrpSpPr/>
          <p:nvPr userDrawn="1"/>
        </p:nvGrpSpPr>
        <p:grpSpPr>
          <a:xfrm>
            <a:off x="1531662" y="4544612"/>
            <a:ext cx="897265" cy="1218182"/>
            <a:chOff x="0" y="0"/>
            <a:chExt cx="1443037" cy="1838325"/>
          </a:xfrm>
        </p:grpSpPr>
        <p:sp>
          <p:nvSpPr>
            <p:cNvPr id="92" name="Shape">
              <a:extLst>
                <a:ext uri="{FF2B5EF4-FFF2-40B4-BE49-F238E27FC236}">
                  <a16:creationId xmlns:a16="http://schemas.microsoft.com/office/drawing/2014/main" id="{BACB7C1E-6A44-904F-9D3C-4934420603B5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3" name="Triangle">
              <a:extLst>
                <a:ext uri="{FF2B5EF4-FFF2-40B4-BE49-F238E27FC236}">
                  <a16:creationId xmlns:a16="http://schemas.microsoft.com/office/drawing/2014/main" id="{EDE70AC2-B862-A342-AF90-6A62C60F3A9C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43" name="DROP YOUR IMAGE HERE">
            <a:extLst>
              <a:ext uri="{FF2B5EF4-FFF2-40B4-BE49-F238E27FC236}">
                <a16:creationId xmlns:a16="http://schemas.microsoft.com/office/drawing/2014/main" id="{977EE32C-5ADB-F04E-BF32-904595C7006C}"/>
              </a:ext>
            </a:extLst>
          </p:cNvPr>
          <p:cNvSpPr/>
          <p:nvPr userDrawn="1"/>
        </p:nvSpPr>
        <p:spPr>
          <a:xfrm>
            <a:off x="247278" y="3992885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44" name="Picture Placeholder 4">
            <a:extLst>
              <a:ext uri="{FF2B5EF4-FFF2-40B4-BE49-F238E27FC236}">
                <a16:creationId xmlns:a16="http://schemas.microsoft.com/office/drawing/2014/main" id="{1A183EF8-CA94-B345-A752-A83CEC184D2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9271" y="4078730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sp>
        <p:nvSpPr>
          <p:cNvPr id="94" name="Text Placeholder 2">
            <a:extLst>
              <a:ext uri="{FF2B5EF4-FFF2-40B4-BE49-F238E27FC236}">
                <a16:creationId xmlns:a16="http://schemas.microsoft.com/office/drawing/2014/main" id="{C31B8610-500B-7747-9D19-ED012CA27C5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38227" y="138161"/>
            <a:ext cx="2560637" cy="447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Header</a:t>
            </a:r>
          </a:p>
        </p:txBody>
      </p:sp>
    </p:spTree>
    <p:extLst>
      <p:ext uri="{BB962C8B-B14F-4D97-AF65-F5344CB8AC3E}">
        <p14:creationId xmlns:p14="http://schemas.microsoft.com/office/powerpoint/2010/main" val="29552821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fficials galer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riangle"/>
          <p:cNvSpPr/>
          <p:nvPr/>
        </p:nvSpPr>
        <p:spPr>
          <a:xfrm rot="413077" flipV="1">
            <a:off x="9602358" y="5832202"/>
            <a:ext cx="2933394" cy="1081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00" y="21600"/>
                </a:moveTo>
                <a:lnTo>
                  <a:pt x="0" y="0"/>
                </a:lnTo>
                <a:lnTo>
                  <a:pt x="21600" y="14106"/>
                </a:lnTo>
                <a:lnTo>
                  <a:pt x="1920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7" name="Shape"/>
          <p:cNvSpPr/>
          <p:nvPr/>
        </p:nvSpPr>
        <p:spPr>
          <a:xfrm rot="17622191" flipV="1">
            <a:off x="10800171" y="5758858"/>
            <a:ext cx="2299962" cy="19284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35" y="858"/>
                </a:moveTo>
                <a:lnTo>
                  <a:pt x="0" y="21600"/>
                </a:lnTo>
                <a:lnTo>
                  <a:pt x="21600" y="10297"/>
                </a:lnTo>
                <a:lnTo>
                  <a:pt x="20443" y="0"/>
                </a:lnTo>
                <a:lnTo>
                  <a:pt x="15235" y="858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8" name="Triangle"/>
          <p:cNvSpPr/>
          <p:nvPr/>
        </p:nvSpPr>
        <p:spPr>
          <a:xfrm flipV="1">
            <a:off x="8430655" y="6246128"/>
            <a:ext cx="4629560" cy="653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225"/>
                </a:lnTo>
                <a:lnTo>
                  <a:pt x="1761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9" name="Triangle"/>
          <p:cNvSpPr/>
          <p:nvPr/>
        </p:nvSpPr>
        <p:spPr>
          <a:xfrm rot="10109972" flipV="1">
            <a:off x="4194533" y="-38613"/>
            <a:ext cx="5487097" cy="691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4200" y="14341"/>
                </a:lnTo>
                <a:lnTo>
                  <a:pt x="0" y="2160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0" name="Triangle"/>
          <p:cNvSpPr/>
          <p:nvPr/>
        </p:nvSpPr>
        <p:spPr>
          <a:xfrm flipH="1" flipV="1">
            <a:off x="-28576" y="-74688"/>
            <a:ext cx="9801225" cy="1343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28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228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1" name="Triangle"/>
          <p:cNvSpPr/>
          <p:nvPr/>
        </p:nvSpPr>
        <p:spPr>
          <a:xfrm rot="10159838" flipV="1">
            <a:off x="6026525" y="-176718"/>
            <a:ext cx="6398329" cy="762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63" y="4475"/>
                </a:moveTo>
                <a:lnTo>
                  <a:pt x="21600" y="0"/>
                </a:lnTo>
                <a:lnTo>
                  <a:pt x="0" y="21600"/>
                </a:lnTo>
                <a:lnTo>
                  <a:pt x="7463" y="4475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29040" y="6354136"/>
            <a:ext cx="2844801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9" name="Shape">
            <a:extLst>
              <a:ext uri="{FF2B5EF4-FFF2-40B4-BE49-F238E27FC236}">
                <a16:creationId xmlns:a16="http://schemas.microsoft.com/office/drawing/2014/main" id="{C8C00AA1-D435-514A-94EC-F06CF6E5E330}"/>
              </a:ext>
            </a:extLst>
          </p:cNvPr>
          <p:cNvSpPr/>
          <p:nvPr userDrawn="1"/>
        </p:nvSpPr>
        <p:spPr>
          <a:xfrm rot="10800000" flipV="1">
            <a:off x="1004589" y="1472299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" name="Shape">
            <a:extLst>
              <a:ext uri="{FF2B5EF4-FFF2-40B4-BE49-F238E27FC236}">
                <a16:creationId xmlns:a16="http://schemas.microsoft.com/office/drawing/2014/main" id="{4888C830-B7D4-A34E-B080-5B514BF03019}"/>
              </a:ext>
            </a:extLst>
          </p:cNvPr>
          <p:cNvSpPr/>
          <p:nvPr userDrawn="1"/>
        </p:nvSpPr>
        <p:spPr>
          <a:xfrm rot="10800000" flipV="1">
            <a:off x="4375196" y="1468138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" name="Shape">
            <a:extLst>
              <a:ext uri="{FF2B5EF4-FFF2-40B4-BE49-F238E27FC236}">
                <a16:creationId xmlns:a16="http://schemas.microsoft.com/office/drawing/2014/main" id="{ABA38953-26A9-9248-BB0A-D3DA57BCBDEB}"/>
              </a:ext>
            </a:extLst>
          </p:cNvPr>
          <p:cNvSpPr/>
          <p:nvPr userDrawn="1"/>
        </p:nvSpPr>
        <p:spPr>
          <a:xfrm rot="10800000" flipV="1">
            <a:off x="7744929" y="1509768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5" name="Shape">
            <a:extLst>
              <a:ext uri="{FF2B5EF4-FFF2-40B4-BE49-F238E27FC236}">
                <a16:creationId xmlns:a16="http://schemas.microsoft.com/office/drawing/2014/main" id="{49A4F153-4421-774A-BB90-92717C2E3810}"/>
              </a:ext>
            </a:extLst>
          </p:cNvPr>
          <p:cNvSpPr/>
          <p:nvPr userDrawn="1"/>
        </p:nvSpPr>
        <p:spPr>
          <a:xfrm rot="10800000" flipV="1">
            <a:off x="1815406" y="3921749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" name="Shape">
            <a:extLst>
              <a:ext uri="{FF2B5EF4-FFF2-40B4-BE49-F238E27FC236}">
                <a16:creationId xmlns:a16="http://schemas.microsoft.com/office/drawing/2014/main" id="{77940CBE-3AFE-8747-A5B8-1DF666DDB771}"/>
              </a:ext>
            </a:extLst>
          </p:cNvPr>
          <p:cNvSpPr/>
          <p:nvPr userDrawn="1"/>
        </p:nvSpPr>
        <p:spPr>
          <a:xfrm rot="10800000" flipV="1">
            <a:off x="5275535" y="3921749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" name="Shape">
            <a:extLst>
              <a:ext uri="{FF2B5EF4-FFF2-40B4-BE49-F238E27FC236}">
                <a16:creationId xmlns:a16="http://schemas.microsoft.com/office/drawing/2014/main" id="{371E9901-F8B1-CA44-AD98-520372C6CA8C}"/>
              </a:ext>
            </a:extLst>
          </p:cNvPr>
          <p:cNvSpPr/>
          <p:nvPr userDrawn="1"/>
        </p:nvSpPr>
        <p:spPr>
          <a:xfrm rot="10800000" flipV="1">
            <a:off x="8655608" y="3909708"/>
            <a:ext cx="1841043" cy="1841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000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082492E-9786-1643-B91E-2249B99F69A4}"/>
              </a:ext>
            </a:extLst>
          </p:cNvPr>
          <p:cNvSpPr txBox="1"/>
          <p:nvPr userDrawn="1"/>
        </p:nvSpPr>
        <p:spPr>
          <a:xfrm>
            <a:off x="110636" y="6511461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rgbClr val="222A35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WWW.NVBDC.ORG | (888)-CERTIFIED</a:t>
            </a:r>
          </a:p>
        </p:txBody>
      </p:sp>
      <p:pic>
        <p:nvPicPr>
          <p:cNvPr id="64" name="Picture 63" descr="Logo&#10;&#10;Description automatically generated">
            <a:extLst>
              <a:ext uri="{FF2B5EF4-FFF2-40B4-BE49-F238E27FC236}">
                <a16:creationId xmlns:a16="http://schemas.microsoft.com/office/drawing/2014/main" id="{6CD6CDCD-9D11-1F45-AEF4-1621AFE21C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151" y="135563"/>
            <a:ext cx="1915703" cy="966709"/>
          </a:xfrm>
          <a:prstGeom prst="rect">
            <a:avLst/>
          </a:prstGeom>
        </p:spPr>
      </p:pic>
      <p:pic>
        <p:nvPicPr>
          <p:cNvPr id="65" name="Picture 64" descr="Background pattern&#10;&#10;Description automatically generated">
            <a:extLst>
              <a:ext uri="{FF2B5EF4-FFF2-40B4-BE49-F238E27FC236}">
                <a16:creationId xmlns:a16="http://schemas.microsoft.com/office/drawing/2014/main" id="{4CE2F7C4-F630-7C4B-84A9-C6E0588771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" y="9317"/>
            <a:ext cx="831359" cy="1075876"/>
          </a:xfrm>
          <a:prstGeom prst="rect">
            <a:avLst/>
          </a:prstGeom>
        </p:spPr>
      </p:pic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0FB8F4A9-753D-3E43-A182-9C34F04404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7327" y="3407338"/>
            <a:ext cx="2504120" cy="430213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2C2C7E04-33DD-D64A-9555-6532797EA2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43657" y="3392748"/>
            <a:ext cx="2504120" cy="430213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87AF654E-D823-3645-946E-9AFD043E017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80234" y="3398762"/>
            <a:ext cx="2626713" cy="430213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8617920F-9846-F143-8F4E-B7BCC9F2A4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589655" y="5855459"/>
            <a:ext cx="2504120" cy="430213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70" name="Text Placeholder 2">
            <a:extLst>
              <a:ext uri="{FF2B5EF4-FFF2-40B4-BE49-F238E27FC236}">
                <a16:creationId xmlns:a16="http://schemas.microsoft.com/office/drawing/2014/main" id="{C235CCA8-EC8C-2548-A5BB-392D32B652D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38795" y="5852637"/>
            <a:ext cx="2504120" cy="430213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71" name="Text Placeholder 2">
            <a:extLst>
              <a:ext uri="{FF2B5EF4-FFF2-40B4-BE49-F238E27FC236}">
                <a16:creationId xmlns:a16="http://schemas.microsoft.com/office/drawing/2014/main" id="{CC6021FF-7E9F-0544-A06A-DD13A305720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57080" y="5852637"/>
            <a:ext cx="2539617" cy="430213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grpSp>
        <p:nvGrpSpPr>
          <p:cNvPr id="73" name="Group">
            <a:extLst>
              <a:ext uri="{FF2B5EF4-FFF2-40B4-BE49-F238E27FC236}">
                <a16:creationId xmlns:a16="http://schemas.microsoft.com/office/drawing/2014/main" id="{AE880249-0628-6D46-A508-D07216FE64CA}"/>
              </a:ext>
            </a:extLst>
          </p:cNvPr>
          <p:cNvGrpSpPr/>
          <p:nvPr userDrawn="1"/>
        </p:nvGrpSpPr>
        <p:grpSpPr>
          <a:xfrm>
            <a:off x="2340944" y="2163346"/>
            <a:ext cx="897263" cy="1143048"/>
            <a:chOff x="0" y="0"/>
            <a:chExt cx="1443037" cy="1838325"/>
          </a:xfrm>
        </p:grpSpPr>
        <p:sp>
          <p:nvSpPr>
            <p:cNvPr id="74" name="Shape">
              <a:extLst>
                <a:ext uri="{FF2B5EF4-FFF2-40B4-BE49-F238E27FC236}">
                  <a16:creationId xmlns:a16="http://schemas.microsoft.com/office/drawing/2014/main" id="{5D11758D-0C7E-0D4F-8568-162B539ABD39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5" name="Triangle">
              <a:extLst>
                <a:ext uri="{FF2B5EF4-FFF2-40B4-BE49-F238E27FC236}">
                  <a16:creationId xmlns:a16="http://schemas.microsoft.com/office/drawing/2014/main" id="{18053CF9-F5C3-E34E-866F-AC202037E890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0" name="DROP YOUR IMAGE HERE">
            <a:extLst>
              <a:ext uri="{FF2B5EF4-FFF2-40B4-BE49-F238E27FC236}">
                <a16:creationId xmlns:a16="http://schemas.microsoft.com/office/drawing/2014/main" id="{F8AA872A-BBBD-1E44-A271-DDEDEE7615B8}"/>
              </a:ext>
            </a:extLst>
          </p:cNvPr>
          <p:cNvSpPr/>
          <p:nvPr userDrawn="1"/>
        </p:nvSpPr>
        <p:spPr>
          <a:xfrm>
            <a:off x="1066010" y="1541920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131E33B3-8AC4-C745-97C6-C775959A805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32221" y="1658765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grpSp>
        <p:nvGrpSpPr>
          <p:cNvPr id="76" name="Group">
            <a:extLst>
              <a:ext uri="{FF2B5EF4-FFF2-40B4-BE49-F238E27FC236}">
                <a16:creationId xmlns:a16="http://schemas.microsoft.com/office/drawing/2014/main" id="{6B295F4C-4D7F-6D42-97D1-04B9365B9780}"/>
              </a:ext>
            </a:extLst>
          </p:cNvPr>
          <p:cNvGrpSpPr/>
          <p:nvPr userDrawn="1"/>
        </p:nvGrpSpPr>
        <p:grpSpPr>
          <a:xfrm>
            <a:off x="5715485" y="2163346"/>
            <a:ext cx="897263" cy="1143048"/>
            <a:chOff x="0" y="0"/>
            <a:chExt cx="1443037" cy="1838325"/>
          </a:xfrm>
        </p:grpSpPr>
        <p:sp>
          <p:nvSpPr>
            <p:cNvPr id="77" name="Shape">
              <a:extLst>
                <a:ext uri="{FF2B5EF4-FFF2-40B4-BE49-F238E27FC236}">
                  <a16:creationId xmlns:a16="http://schemas.microsoft.com/office/drawing/2014/main" id="{E0EC4821-DC4F-3F49-85D8-B9173FC15D61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8" name="Triangle">
              <a:extLst>
                <a:ext uri="{FF2B5EF4-FFF2-40B4-BE49-F238E27FC236}">
                  <a16:creationId xmlns:a16="http://schemas.microsoft.com/office/drawing/2014/main" id="{B2DBCA95-491E-8641-BEEE-44D208F7CEDD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35" name="DROP YOUR IMAGE HERE">
            <a:extLst>
              <a:ext uri="{FF2B5EF4-FFF2-40B4-BE49-F238E27FC236}">
                <a16:creationId xmlns:a16="http://schemas.microsoft.com/office/drawing/2014/main" id="{72F77CEF-2EEB-DE4C-877E-A870DD89EB71}"/>
              </a:ext>
            </a:extLst>
          </p:cNvPr>
          <p:cNvSpPr/>
          <p:nvPr userDrawn="1"/>
        </p:nvSpPr>
        <p:spPr>
          <a:xfrm>
            <a:off x="4434854" y="1542523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5D749CA6-B799-8445-8B4B-FC36DDAE431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18839" y="1635034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grpSp>
        <p:nvGrpSpPr>
          <p:cNvPr id="79" name="Group">
            <a:extLst>
              <a:ext uri="{FF2B5EF4-FFF2-40B4-BE49-F238E27FC236}">
                <a16:creationId xmlns:a16="http://schemas.microsoft.com/office/drawing/2014/main" id="{0DC319EC-C25D-F948-9CB3-780FDC610E68}"/>
              </a:ext>
            </a:extLst>
          </p:cNvPr>
          <p:cNvGrpSpPr/>
          <p:nvPr userDrawn="1"/>
        </p:nvGrpSpPr>
        <p:grpSpPr>
          <a:xfrm>
            <a:off x="9085068" y="2219710"/>
            <a:ext cx="897263" cy="1143048"/>
            <a:chOff x="0" y="0"/>
            <a:chExt cx="1443037" cy="1838325"/>
          </a:xfrm>
        </p:grpSpPr>
        <p:sp>
          <p:nvSpPr>
            <p:cNvPr id="80" name="Shape">
              <a:extLst>
                <a:ext uri="{FF2B5EF4-FFF2-40B4-BE49-F238E27FC236}">
                  <a16:creationId xmlns:a16="http://schemas.microsoft.com/office/drawing/2014/main" id="{BB42F826-CE30-884F-BA19-949AD7265BDA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1" name="Triangle">
              <a:extLst>
                <a:ext uri="{FF2B5EF4-FFF2-40B4-BE49-F238E27FC236}">
                  <a16:creationId xmlns:a16="http://schemas.microsoft.com/office/drawing/2014/main" id="{C0C0F98D-EC15-524A-B7FF-F27C1EE27001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36" name="DROP YOUR IMAGE HERE">
            <a:extLst>
              <a:ext uri="{FF2B5EF4-FFF2-40B4-BE49-F238E27FC236}">
                <a16:creationId xmlns:a16="http://schemas.microsoft.com/office/drawing/2014/main" id="{A2CB3114-F529-2846-8479-781980EB4839}"/>
              </a:ext>
            </a:extLst>
          </p:cNvPr>
          <p:cNvSpPr/>
          <p:nvPr userDrawn="1"/>
        </p:nvSpPr>
        <p:spPr>
          <a:xfrm>
            <a:off x="7797199" y="1570561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38" name="Picture Placeholder 4">
            <a:extLst>
              <a:ext uri="{FF2B5EF4-FFF2-40B4-BE49-F238E27FC236}">
                <a16:creationId xmlns:a16="http://schemas.microsoft.com/office/drawing/2014/main" id="{AA253957-A680-1145-B629-DCE4C3DC5D2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56302" y="1649936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grpSp>
        <p:nvGrpSpPr>
          <p:cNvPr id="82" name="Group">
            <a:extLst>
              <a:ext uri="{FF2B5EF4-FFF2-40B4-BE49-F238E27FC236}">
                <a16:creationId xmlns:a16="http://schemas.microsoft.com/office/drawing/2014/main" id="{B5E66BF9-88AA-4D4A-B316-68F093A596FF}"/>
              </a:ext>
            </a:extLst>
          </p:cNvPr>
          <p:cNvGrpSpPr/>
          <p:nvPr userDrawn="1"/>
        </p:nvGrpSpPr>
        <p:grpSpPr>
          <a:xfrm>
            <a:off x="9995747" y="4610209"/>
            <a:ext cx="897263" cy="1143048"/>
            <a:chOff x="0" y="0"/>
            <a:chExt cx="1443037" cy="1838325"/>
          </a:xfrm>
        </p:grpSpPr>
        <p:sp>
          <p:nvSpPr>
            <p:cNvPr id="83" name="Shape">
              <a:extLst>
                <a:ext uri="{FF2B5EF4-FFF2-40B4-BE49-F238E27FC236}">
                  <a16:creationId xmlns:a16="http://schemas.microsoft.com/office/drawing/2014/main" id="{3B83BE6A-4E0E-8148-914C-FA3F59DC99E8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4" name="Triangle">
              <a:extLst>
                <a:ext uri="{FF2B5EF4-FFF2-40B4-BE49-F238E27FC236}">
                  <a16:creationId xmlns:a16="http://schemas.microsoft.com/office/drawing/2014/main" id="{4476DD72-A869-1948-9598-26DA588D190F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61" name="DROP YOUR IMAGE HERE">
            <a:extLst>
              <a:ext uri="{FF2B5EF4-FFF2-40B4-BE49-F238E27FC236}">
                <a16:creationId xmlns:a16="http://schemas.microsoft.com/office/drawing/2014/main" id="{34521998-50B5-0248-AFA7-F1D6DEDEE175}"/>
              </a:ext>
            </a:extLst>
          </p:cNvPr>
          <p:cNvSpPr/>
          <p:nvPr userDrawn="1"/>
        </p:nvSpPr>
        <p:spPr>
          <a:xfrm>
            <a:off x="8707878" y="3979329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62" name="Picture Placeholder 4">
            <a:extLst>
              <a:ext uri="{FF2B5EF4-FFF2-40B4-BE49-F238E27FC236}">
                <a16:creationId xmlns:a16="http://schemas.microsoft.com/office/drawing/2014/main" id="{948AE686-F9F7-5846-B4C1-97A7C8946E2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786666" y="4062506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grpSp>
        <p:nvGrpSpPr>
          <p:cNvPr id="85" name="Group">
            <a:extLst>
              <a:ext uri="{FF2B5EF4-FFF2-40B4-BE49-F238E27FC236}">
                <a16:creationId xmlns:a16="http://schemas.microsoft.com/office/drawing/2014/main" id="{18625E40-207D-3E4C-874A-7CD99027D656}"/>
              </a:ext>
            </a:extLst>
          </p:cNvPr>
          <p:cNvGrpSpPr/>
          <p:nvPr userDrawn="1"/>
        </p:nvGrpSpPr>
        <p:grpSpPr>
          <a:xfrm>
            <a:off x="6613386" y="4628141"/>
            <a:ext cx="897263" cy="1143048"/>
            <a:chOff x="0" y="0"/>
            <a:chExt cx="1443037" cy="1838325"/>
          </a:xfrm>
        </p:grpSpPr>
        <p:sp>
          <p:nvSpPr>
            <p:cNvPr id="86" name="Shape">
              <a:extLst>
                <a:ext uri="{FF2B5EF4-FFF2-40B4-BE49-F238E27FC236}">
                  <a16:creationId xmlns:a16="http://schemas.microsoft.com/office/drawing/2014/main" id="{F432BB5A-B02A-AB41-BD03-FBE045FAE21A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7" name="Triangle">
              <a:extLst>
                <a:ext uri="{FF2B5EF4-FFF2-40B4-BE49-F238E27FC236}">
                  <a16:creationId xmlns:a16="http://schemas.microsoft.com/office/drawing/2014/main" id="{7ED31548-3B57-D241-9E6B-5C2AA8D91080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55" name="DROP YOUR IMAGE HERE">
            <a:extLst>
              <a:ext uri="{FF2B5EF4-FFF2-40B4-BE49-F238E27FC236}">
                <a16:creationId xmlns:a16="http://schemas.microsoft.com/office/drawing/2014/main" id="{37A9C683-7D2B-D145-9D9E-C9C9C329E19E}"/>
              </a:ext>
            </a:extLst>
          </p:cNvPr>
          <p:cNvSpPr/>
          <p:nvPr userDrawn="1"/>
        </p:nvSpPr>
        <p:spPr>
          <a:xfrm>
            <a:off x="5327805" y="3991370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56" name="Picture Placeholder 4">
            <a:extLst>
              <a:ext uri="{FF2B5EF4-FFF2-40B4-BE49-F238E27FC236}">
                <a16:creationId xmlns:a16="http://schemas.microsoft.com/office/drawing/2014/main" id="{5AED2E6D-E934-D145-8A64-2BE99129987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96321" y="4062506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grpSp>
        <p:nvGrpSpPr>
          <p:cNvPr id="88" name="Group">
            <a:extLst>
              <a:ext uri="{FF2B5EF4-FFF2-40B4-BE49-F238E27FC236}">
                <a16:creationId xmlns:a16="http://schemas.microsoft.com/office/drawing/2014/main" id="{9BE321E8-32C4-EF48-A5C3-C3005D73F99E}"/>
              </a:ext>
            </a:extLst>
          </p:cNvPr>
          <p:cNvGrpSpPr/>
          <p:nvPr userDrawn="1"/>
        </p:nvGrpSpPr>
        <p:grpSpPr>
          <a:xfrm>
            <a:off x="3155545" y="4623038"/>
            <a:ext cx="897263" cy="1143048"/>
            <a:chOff x="0" y="0"/>
            <a:chExt cx="1443037" cy="1838325"/>
          </a:xfrm>
        </p:grpSpPr>
        <p:sp>
          <p:nvSpPr>
            <p:cNvPr id="89" name="Shape">
              <a:extLst>
                <a:ext uri="{FF2B5EF4-FFF2-40B4-BE49-F238E27FC236}">
                  <a16:creationId xmlns:a16="http://schemas.microsoft.com/office/drawing/2014/main" id="{F273B2D8-DA62-BF43-93C6-80D317B5868B}"/>
                </a:ext>
              </a:extLst>
            </p:cNvPr>
            <p:cNvSpPr/>
            <p:nvPr/>
          </p:nvSpPr>
          <p:spPr>
            <a:xfrm>
              <a:off x="816769" y="0"/>
              <a:ext cx="273845" cy="1838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2926"/>
                  </a:lnTo>
                  <a:lnTo>
                    <a:pt x="0" y="21600"/>
                  </a:lnTo>
                  <a:cubicBezTo>
                    <a:pt x="0" y="14344"/>
                    <a:pt x="0" y="725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0" name="Triangle">
              <a:extLst>
                <a:ext uri="{FF2B5EF4-FFF2-40B4-BE49-F238E27FC236}">
                  <a16:creationId xmlns:a16="http://schemas.microsoft.com/office/drawing/2014/main" id="{C7CBC2F3-1D39-AA4A-A99D-9901D9DFFB9C}"/>
                </a:ext>
              </a:extLst>
            </p:cNvPr>
            <p:cNvSpPr/>
            <p:nvPr/>
          </p:nvSpPr>
          <p:spPr>
            <a:xfrm>
              <a:off x="0" y="544281"/>
              <a:ext cx="1443038" cy="1290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1222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1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49" name="DROP YOUR IMAGE HERE">
            <a:extLst>
              <a:ext uri="{FF2B5EF4-FFF2-40B4-BE49-F238E27FC236}">
                <a16:creationId xmlns:a16="http://schemas.microsoft.com/office/drawing/2014/main" id="{C88A6B99-0212-8240-B419-581DD8CEB599}"/>
              </a:ext>
            </a:extLst>
          </p:cNvPr>
          <p:cNvSpPr/>
          <p:nvPr userDrawn="1"/>
        </p:nvSpPr>
        <p:spPr>
          <a:xfrm>
            <a:off x="1867676" y="3991370"/>
            <a:ext cx="1736501" cy="17018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endParaRPr/>
          </a:p>
        </p:txBody>
      </p:sp>
      <p:sp>
        <p:nvSpPr>
          <p:cNvPr id="50" name="Picture Placeholder 4">
            <a:extLst>
              <a:ext uri="{FF2B5EF4-FFF2-40B4-BE49-F238E27FC236}">
                <a16:creationId xmlns:a16="http://schemas.microsoft.com/office/drawing/2014/main" id="{E1F15440-1099-F945-B69A-FDA76626B46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934106" y="4070745"/>
            <a:ext cx="1598612" cy="1543050"/>
          </a:xfrm>
        </p:spPr>
        <p:txBody>
          <a:bodyPr/>
          <a:lstStyle/>
          <a:p>
            <a:r>
              <a:rPr lang="en-US"/>
              <a:t>Picture</a:t>
            </a:r>
          </a:p>
        </p:txBody>
      </p:sp>
      <p:sp>
        <p:nvSpPr>
          <p:cNvPr id="91" name="Text Placeholder 2">
            <a:extLst>
              <a:ext uri="{FF2B5EF4-FFF2-40B4-BE49-F238E27FC236}">
                <a16:creationId xmlns:a16="http://schemas.microsoft.com/office/drawing/2014/main" id="{0D59F7F0-0994-AF4D-9C41-FB6D2A02B6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8227" y="138161"/>
            <a:ext cx="2560637" cy="447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Header</a:t>
            </a:r>
          </a:p>
        </p:txBody>
      </p:sp>
    </p:spTree>
    <p:extLst>
      <p:ext uri="{BB962C8B-B14F-4D97-AF65-F5344CB8AC3E}">
        <p14:creationId xmlns:p14="http://schemas.microsoft.com/office/powerpoint/2010/main" val="18577276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">
            <a:extLst>
              <a:ext uri="{FF2B5EF4-FFF2-40B4-BE49-F238E27FC236}">
                <a16:creationId xmlns:a16="http://schemas.microsoft.com/office/drawing/2014/main" id="{A828DEB9-686D-2F42-90B0-9207D61B012A}"/>
              </a:ext>
            </a:extLst>
          </p:cNvPr>
          <p:cNvSpPr/>
          <p:nvPr userDrawn="1"/>
        </p:nvSpPr>
        <p:spPr>
          <a:xfrm rot="20838404">
            <a:off x="-1090419" y="-1964560"/>
            <a:ext cx="14404036" cy="64013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400" y="0"/>
                </a:lnTo>
                <a:lnTo>
                  <a:pt x="21600" y="0"/>
                </a:lnTo>
                <a:lnTo>
                  <a:pt x="1920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E86F8A79-84BC-F84F-ADBE-870FF41372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" y="9317"/>
            <a:ext cx="831359" cy="1075876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FF568DAE-A073-F044-B77D-F98A8ED6DF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357" y="44208"/>
            <a:ext cx="1811979" cy="914368"/>
          </a:xfrm>
          <a:prstGeom prst="rect">
            <a:avLst/>
          </a:prstGeom>
        </p:spPr>
      </p:pic>
      <p:sp>
        <p:nvSpPr>
          <p:cNvPr id="15" name="Triangle">
            <a:extLst>
              <a:ext uri="{FF2B5EF4-FFF2-40B4-BE49-F238E27FC236}">
                <a16:creationId xmlns:a16="http://schemas.microsoft.com/office/drawing/2014/main" id="{41A30FFD-CC7B-124D-8990-F6CD096E3CA7}"/>
              </a:ext>
            </a:extLst>
          </p:cNvPr>
          <p:cNvSpPr/>
          <p:nvPr userDrawn="1"/>
        </p:nvSpPr>
        <p:spPr>
          <a:xfrm>
            <a:off x="5424485" y="3157535"/>
            <a:ext cx="6898142" cy="24679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77" y="0"/>
                </a:moveTo>
                <a:lnTo>
                  <a:pt x="0" y="21600"/>
                </a:lnTo>
                <a:lnTo>
                  <a:pt x="21600" y="9898"/>
                </a:lnTo>
                <a:lnTo>
                  <a:pt x="21477" y="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" name="Shape">
            <a:extLst>
              <a:ext uri="{FF2B5EF4-FFF2-40B4-BE49-F238E27FC236}">
                <a16:creationId xmlns:a16="http://schemas.microsoft.com/office/drawing/2014/main" id="{49DC3E08-34B0-FF48-89E5-F0CD4833B4E0}"/>
              </a:ext>
            </a:extLst>
          </p:cNvPr>
          <p:cNvSpPr/>
          <p:nvPr userDrawn="1"/>
        </p:nvSpPr>
        <p:spPr>
          <a:xfrm>
            <a:off x="-530942" y="4042793"/>
            <a:ext cx="9409471" cy="29791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860" y="21386"/>
                </a:moveTo>
                <a:lnTo>
                  <a:pt x="0" y="21386"/>
                </a:lnTo>
                <a:cubicBezTo>
                  <a:pt x="1" y="18979"/>
                  <a:pt x="1" y="16573"/>
                  <a:pt x="2" y="14166"/>
                </a:cubicBezTo>
                <a:lnTo>
                  <a:pt x="21600" y="0"/>
                </a:lnTo>
                <a:lnTo>
                  <a:pt x="3995" y="21600"/>
                </a:lnTo>
                <a:lnTo>
                  <a:pt x="3860" y="21386"/>
                </a:lnTo>
                <a:close/>
              </a:path>
            </a:pathLst>
          </a:custGeom>
          <a:solidFill>
            <a:srgbClr val="910000">
              <a:alpha val="8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322B8A-CE32-DD43-938E-A58172C9545F}"/>
              </a:ext>
            </a:extLst>
          </p:cNvPr>
          <p:cNvSpPr txBox="1"/>
          <p:nvPr userDrawn="1"/>
        </p:nvSpPr>
        <p:spPr>
          <a:xfrm>
            <a:off x="110636" y="6511461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WWW.NVBDC.ORG | (888)-CERTIFIED</a:t>
            </a:r>
          </a:p>
        </p:txBody>
      </p:sp>
      <p:pic>
        <p:nvPicPr>
          <p:cNvPr id="14" name="Picture 13" descr="Text&#10;&#10;Description automatically generated with medium confidence">
            <a:extLst>
              <a:ext uri="{FF2B5EF4-FFF2-40B4-BE49-F238E27FC236}">
                <a16:creationId xmlns:a16="http://schemas.microsoft.com/office/drawing/2014/main" id="{07803033-0F6D-5379-A4EC-7A460A2B5D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238" y="6199741"/>
            <a:ext cx="2222640" cy="391108"/>
          </a:xfrm>
          <a:prstGeom prst="rect">
            <a:avLst/>
          </a:prstGeom>
        </p:spPr>
      </p:pic>
      <p:sp>
        <p:nvSpPr>
          <p:cNvPr id="16" name="Slide Number">
            <a:extLst>
              <a:ext uri="{FF2B5EF4-FFF2-40B4-BE49-F238E27FC236}">
                <a16:creationId xmlns:a16="http://schemas.microsoft.com/office/drawing/2014/main" id="{391A07AD-BE6B-4EDD-ADAD-EEB1E705DC57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9168346" y="6501020"/>
            <a:ext cx="2844801" cy="307777"/>
          </a:xfrm>
          <a:prstGeom prst="rect">
            <a:avLst/>
          </a:prstGeom>
        </p:spPr>
        <p:txBody>
          <a:bodyPr/>
          <a:lstStyle>
            <a:lvl1pPr>
              <a:defRPr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1096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85758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68346" y="6501020"/>
            <a:ext cx="2844801" cy="307777"/>
          </a:xfrm>
          <a:prstGeom prst="rect">
            <a:avLst/>
          </a:prstGeom>
        </p:spPr>
        <p:txBody>
          <a:bodyPr/>
          <a:lstStyle>
            <a:lvl1pPr>
              <a:defRPr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324991-B746-8444-AEB3-4C99E8B3DCE7}"/>
              </a:ext>
            </a:extLst>
          </p:cNvPr>
          <p:cNvSpPr txBox="1"/>
          <p:nvPr userDrawn="1"/>
        </p:nvSpPr>
        <p:spPr>
          <a:xfrm>
            <a:off x="110636" y="6511461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rgbClr val="222A35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WWW.NVBDC.ORG | (888)-CERTIFIED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EDFCED8-961B-5E42-AD45-0738112038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151" y="135563"/>
            <a:ext cx="1915703" cy="966709"/>
          </a:xfrm>
          <a:prstGeom prst="rect">
            <a:avLst/>
          </a:prstGeom>
        </p:spPr>
      </p:pic>
      <p:sp>
        <p:nvSpPr>
          <p:cNvPr id="8" name="Triangle">
            <a:extLst>
              <a:ext uri="{FF2B5EF4-FFF2-40B4-BE49-F238E27FC236}">
                <a16:creationId xmlns:a16="http://schemas.microsoft.com/office/drawing/2014/main" id="{375C55D9-FB33-2A41-9895-77327A81A85C}"/>
              </a:ext>
            </a:extLst>
          </p:cNvPr>
          <p:cNvSpPr/>
          <p:nvPr userDrawn="1"/>
        </p:nvSpPr>
        <p:spPr>
          <a:xfrm>
            <a:off x="-72571" y="5747656"/>
            <a:ext cx="11843657" cy="11756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20800"/>
                </a:lnTo>
                <a:lnTo>
                  <a:pt x="0" y="21600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1DFF05-095B-F740-8F59-01ECF339241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636" y="79167"/>
            <a:ext cx="825500" cy="1079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FB0A02-790E-9845-BBBE-E5683FCC4C5B}"/>
              </a:ext>
            </a:extLst>
          </p:cNvPr>
          <p:cNvSpPr txBox="1"/>
          <p:nvPr userDrawn="1"/>
        </p:nvSpPr>
        <p:spPr>
          <a:xfrm>
            <a:off x="178853" y="6533917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WWW.NVBDC.ORG | (888)-CERTIFIED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7A7ECD-4A8F-8A4B-BBA7-0E7873EEB0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6638" y="356980"/>
            <a:ext cx="7883525" cy="8016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Insert Header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CA06003-C4F9-E34E-80E8-31BC525539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6638" y="1652466"/>
            <a:ext cx="10734675" cy="38465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Insert Content</a:t>
            </a:r>
          </a:p>
        </p:txBody>
      </p:sp>
    </p:spTree>
    <p:extLst>
      <p:ext uri="{BB962C8B-B14F-4D97-AF65-F5344CB8AC3E}">
        <p14:creationId xmlns:p14="http://schemas.microsoft.com/office/powerpoint/2010/main" val="147476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062719" y="6314221"/>
            <a:ext cx="2844801" cy="307777"/>
          </a:xfrm>
          <a:prstGeom prst="rect">
            <a:avLst/>
          </a:prstGeom>
        </p:spPr>
        <p:txBody>
          <a:bodyPr/>
          <a:lstStyle>
            <a:lvl1pPr>
              <a:defRPr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324991-B746-8444-AEB3-4C99E8B3DCE7}"/>
              </a:ext>
            </a:extLst>
          </p:cNvPr>
          <p:cNvSpPr txBox="1"/>
          <p:nvPr userDrawn="1"/>
        </p:nvSpPr>
        <p:spPr>
          <a:xfrm>
            <a:off x="110636" y="6511461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rgbClr val="222A35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WWW.NVBDC.ORG | (888)-CERTIFIED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EDFCED8-961B-5E42-AD45-0738112038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151" y="135563"/>
            <a:ext cx="1915703" cy="966709"/>
          </a:xfrm>
          <a:prstGeom prst="rect">
            <a:avLst/>
          </a:prstGeom>
        </p:spPr>
      </p:pic>
      <p:sp>
        <p:nvSpPr>
          <p:cNvPr id="8" name="Triangle">
            <a:extLst>
              <a:ext uri="{FF2B5EF4-FFF2-40B4-BE49-F238E27FC236}">
                <a16:creationId xmlns:a16="http://schemas.microsoft.com/office/drawing/2014/main" id="{375C55D9-FB33-2A41-9895-77327A81A85C}"/>
              </a:ext>
            </a:extLst>
          </p:cNvPr>
          <p:cNvSpPr/>
          <p:nvPr userDrawn="1"/>
        </p:nvSpPr>
        <p:spPr>
          <a:xfrm>
            <a:off x="-72571" y="5747656"/>
            <a:ext cx="11843657" cy="11756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208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1DFF05-095B-F740-8F59-01ECF33924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636" y="79167"/>
            <a:ext cx="825500" cy="1079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FB0A02-790E-9845-BBBE-E5683FCC4C5B}"/>
              </a:ext>
            </a:extLst>
          </p:cNvPr>
          <p:cNvSpPr txBox="1"/>
          <p:nvPr userDrawn="1"/>
        </p:nvSpPr>
        <p:spPr>
          <a:xfrm>
            <a:off x="178853" y="6533917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WWW.NVBDC.ORG | (888)-CERTIFIED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8DB099A-2E56-A740-9817-FECFD0CED9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07494" y="356980"/>
            <a:ext cx="7883525" cy="801687"/>
          </a:xfrm>
        </p:spPr>
        <p:txBody>
          <a:bodyPr/>
          <a:lstStyle/>
          <a:p>
            <a:pPr lvl="0"/>
            <a:r>
              <a:rPr lang="en-US" dirty="0"/>
              <a:t>Insert Header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FCA8A4C-A0F9-F949-9FE5-40B87362E0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6638" y="1784350"/>
            <a:ext cx="10734675" cy="3846513"/>
          </a:xfrm>
        </p:spPr>
        <p:txBody>
          <a:bodyPr/>
          <a:lstStyle/>
          <a:p>
            <a:pPr lvl="0"/>
            <a:r>
              <a:rPr lang="en-US" dirty="0"/>
              <a:t>Insert Content</a:t>
            </a:r>
          </a:p>
        </p:txBody>
      </p:sp>
    </p:spTree>
    <p:extLst>
      <p:ext uri="{BB962C8B-B14F-4D97-AF65-F5344CB8AC3E}">
        <p14:creationId xmlns:p14="http://schemas.microsoft.com/office/powerpoint/2010/main" val="116355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 2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riangle"/>
          <p:cNvSpPr/>
          <p:nvPr/>
        </p:nvSpPr>
        <p:spPr>
          <a:xfrm rot="413077" flipV="1">
            <a:off x="9602358" y="5832202"/>
            <a:ext cx="2933394" cy="1081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00" y="21600"/>
                </a:moveTo>
                <a:lnTo>
                  <a:pt x="0" y="0"/>
                </a:lnTo>
                <a:lnTo>
                  <a:pt x="21600" y="14106"/>
                </a:lnTo>
                <a:lnTo>
                  <a:pt x="19200" y="21600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" name="Shape"/>
          <p:cNvSpPr/>
          <p:nvPr/>
        </p:nvSpPr>
        <p:spPr>
          <a:xfrm rot="17622191" flipV="1">
            <a:off x="10800171" y="5758858"/>
            <a:ext cx="2299962" cy="19284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35" y="858"/>
                </a:moveTo>
                <a:lnTo>
                  <a:pt x="0" y="21600"/>
                </a:lnTo>
                <a:lnTo>
                  <a:pt x="21600" y="10297"/>
                </a:lnTo>
                <a:lnTo>
                  <a:pt x="20443" y="0"/>
                </a:lnTo>
                <a:lnTo>
                  <a:pt x="15235" y="858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" name="Triangle"/>
          <p:cNvSpPr/>
          <p:nvPr/>
        </p:nvSpPr>
        <p:spPr>
          <a:xfrm flipV="1">
            <a:off x="8430655" y="6246128"/>
            <a:ext cx="4629560" cy="653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225"/>
                </a:lnTo>
                <a:lnTo>
                  <a:pt x="1761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" name="Triangle"/>
          <p:cNvSpPr/>
          <p:nvPr/>
        </p:nvSpPr>
        <p:spPr>
          <a:xfrm rot="10109972" flipV="1">
            <a:off x="4194533" y="-38613"/>
            <a:ext cx="5487097" cy="691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4200" y="14341"/>
                </a:lnTo>
                <a:lnTo>
                  <a:pt x="0" y="2160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" name="Triangle"/>
          <p:cNvSpPr/>
          <p:nvPr/>
        </p:nvSpPr>
        <p:spPr>
          <a:xfrm flipH="1" flipV="1">
            <a:off x="-28576" y="-74688"/>
            <a:ext cx="9801225" cy="1343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28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228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" name="Triangle"/>
          <p:cNvSpPr/>
          <p:nvPr/>
        </p:nvSpPr>
        <p:spPr>
          <a:xfrm rot="10159838" flipV="1">
            <a:off x="6026525" y="-176718"/>
            <a:ext cx="6398329" cy="762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63" y="4475"/>
                </a:moveTo>
                <a:lnTo>
                  <a:pt x="21600" y="0"/>
                </a:lnTo>
                <a:lnTo>
                  <a:pt x="0" y="21600"/>
                </a:lnTo>
                <a:lnTo>
                  <a:pt x="7463" y="4475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39200" y="6354136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42BA38-FB93-654C-B1C6-1E01A823E199}"/>
              </a:ext>
            </a:extLst>
          </p:cNvPr>
          <p:cNvSpPr txBox="1"/>
          <p:nvPr userDrawn="1"/>
        </p:nvSpPr>
        <p:spPr>
          <a:xfrm>
            <a:off x="110636" y="6511461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rgbClr val="222A35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WWW.NVBDC.ORG | (888)-CERTIFIED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A6792AFD-614F-A746-8AA9-C8F83CFE12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151" y="135563"/>
            <a:ext cx="1915703" cy="966709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19142535-63ED-6842-8577-8B5E44C2D4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" y="9317"/>
            <a:ext cx="831359" cy="107587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595AF5-B7B8-454F-95E1-9115839BE6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8227" y="138161"/>
            <a:ext cx="2560637" cy="447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Header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72D2DDA-6AA4-DD42-83C5-D8F4824226D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20750" y="1385888"/>
            <a:ext cx="10523538" cy="4751387"/>
          </a:xfrm>
        </p:spPr>
        <p:txBody>
          <a:bodyPr/>
          <a:lstStyle/>
          <a:p>
            <a:pPr lvl="0"/>
            <a:r>
              <a:rPr lang="en-US" dirty="0"/>
              <a:t>Insert Content</a:t>
            </a:r>
          </a:p>
        </p:txBody>
      </p:sp>
    </p:spTree>
    <p:extLst>
      <p:ext uri="{BB962C8B-B14F-4D97-AF65-F5344CB8AC3E}">
        <p14:creationId xmlns:p14="http://schemas.microsoft.com/office/powerpoint/2010/main" val="10029238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 2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riangle"/>
          <p:cNvSpPr/>
          <p:nvPr/>
        </p:nvSpPr>
        <p:spPr>
          <a:xfrm rot="413077" flipV="1">
            <a:off x="9602358" y="5832202"/>
            <a:ext cx="2933394" cy="1081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00" y="21600"/>
                </a:moveTo>
                <a:lnTo>
                  <a:pt x="0" y="0"/>
                </a:lnTo>
                <a:lnTo>
                  <a:pt x="21600" y="14106"/>
                </a:lnTo>
                <a:lnTo>
                  <a:pt x="19200" y="21600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" name="Shape"/>
          <p:cNvSpPr/>
          <p:nvPr/>
        </p:nvSpPr>
        <p:spPr>
          <a:xfrm rot="17622191" flipV="1">
            <a:off x="10800171" y="5758858"/>
            <a:ext cx="2299962" cy="19284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35" y="858"/>
                </a:moveTo>
                <a:lnTo>
                  <a:pt x="0" y="21600"/>
                </a:lnTo>
                <a:lnTo>
                  <a:pt x="21600" y="10297"/>
                </a:lnTo>
                <a:lnTo>
                  <a:pt x="20443" y="0"/>
                </a:lnTo>
                <a:lnTo>
                  <a:pt x="15235" y="858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" name="Triangle"/>
          <p:cNvSpPr/>
          <p:nvPr/>
        </p:nvSpPr>
        <p:spPr>
          <a:xfrm flipV="1">
            <a:off x="8430655" y="6246128"/>
            <a:ext cx="4629560" cy="653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225"/>
                </a:lnTo>
                <a:lnTo>
                  <a:pt x="1761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" name="Triangle"/>
          <p:cNvSpPr/>
          <p:nvPr/>
        </p:nvSpPr>
        <p:spPr>
          <a:xfrm rot="10109972" flipV="1">
            <a:off x="4194533" y="-38613"/>
            <a:ext cx="5487097" cy="691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4200" y="14341"/>
                </a:lnTo>
                <a:lnTo>
                  <a:pt x="0" y="2160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" name="Triangle"/>
          <p:cNvSpPr/>
          <p:nvPr/>
        </p:nvSpPr>
        <p:spPr>
          <a:xfrm flipH="1" flipV="1">
            <a:off x="-28576" y="-74688"/>
            <a:ext cx="9801225" cy="1343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28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228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" name="Triangle"/>
          <p:cNvSpPr/>
          <p:nvPr/>
        </p:nvSpPr>
        <p:spPr>
          <a:xfrm rot="10159838" flipV="1">
            <a:off x="6026525" y="-176718"/>
            <a:ext cx="6398329" cy="762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63" y="4475"/>
                </a:moveTo>
                <a:lnTo>
                  <a:pt x="21600" y="0"/>
                </a:lnTo>
                <a:lnTo>
                  <a:pt x="0" y="21600"/>
                </a:lnTo>
                <a:lnTo>
                  <a:pt x="7463" y="4475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39200" y="6354136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42BA38-FB93-654C-B1C6-1E01A823E199}"/>
              </a:ext>
            </a:extLst>
          </p:cNvPr>
          <p:cNvSpPr txBox="1"/>
          <p:nvPr userDrawn="1"/>
        </p:nvSpPr>
        <p:spPr>
          <a:xfrm>
            <a:off x="110636" y="6511461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rgbClr val="222A35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WWW.NVBDC.ORG | (888)-CERTIFIED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A6792AFD-614F-A746-8AA9-C8F83CFE12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151" y="135563"/>
            <a:ext cx="1915703" cy="966709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19142535-63ED-6842-8577-8B5E44C2D4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" y="9317"/>
            <a:ext cx="831359" cy="107587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85957-F1B0-144C-9ECD-6463FEA489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76151" y="1363980"/>
            <a:ext cx="4473575" cy="4297362"/>
          </a:xfrm>
        </p:spPr>
        <p:txBody>
          <a:bodyPr/>
          <a:lstStyle/>
          <a:p>
            <a:pPr lvl="0"/>
            <a:r>
              <a:rPr lang="en-US" dirty="0"/>
              <a:t>Insert Column 1 Text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7F79DB5D-7551-4E41-9649-9DC46763B3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58622" y="1362926"/>
            <a:ext cx="4473575" cy="4297362"/>
          </a:xfrm>
        </p:spPr>
        <p:txBody>
          <a:bodyPr/>
          <a:lstStyle/>
          <a:p>
            <a:pPr lvl="0"/>
            <a:r>
              <a:rPr lang="en-US" dirty="0"/>
              <a:t>Insert Column 2 Text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A6C1549B-DB1A-5D48-A0FE-E9332E6571E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38227" y="138161"/>
            <a:ext cx="2560637" cy="447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Header</a:t>
            </a:r>
          </a:p>
        </p:txBody>
      </p:sp>
    </p:spTree>
    <p:extLst>
      <p:ext uri="{BB962C8B-B14F-4D97-AF65-F5344CB8AC3E}">
        <p14:creationId xmlns:p14="http://schemas.microsoft.com/office/powerpoint/2010/main" val="17223201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 2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riangle"/>
          <p:cNvSpPr/>
          <p:nvPr/>
        </p:nvSpPr>
        <p:spPr>
          <a:xfrm rot="413077" flipV="1">
            <a:off x="9602358" y="5832202"/>
            <a:ext cx="2933394" cy="1081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00" y="21600"/>
                </a:moveTo>
                <a:lnTo>
                  <a:pt x="0" y="0"/>
                </a:lnTo>
                <a:lnTo>
                  <a:pt x="21600" y="14106"/>
                </a:lnTo>
                <a:lnTo>
                  <a:pt x="19200" y="21600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" name="Shape"/>
          <p:cNvSpPr/>
          <p:nvPr/>
        </p:nvSpPr>
        <p:spPr>
          <a:xfrm rot="17622191" flipV="1">
            <a:off x="10800171" y="5758858"/>
            <a:ext cx="2299962" cy="19284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35" y="858"/>
                </a:moveTo>
                <a:lnTo>
                  <a:pt x="0" y="21600"/>
                </a:lnTo>
                <a:lnTo>
                  <a:pt x="21600" y="10297"/>
                </a:lnTo>
                <a:lnTo>
                  <a:pt x="20443" y="0"/>
                </a:lnTo>
                <a:lnTo>
                  <a:pt x="15235" y="858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" name="Triangle"/>
          <p:cNvSpPr/>
          <p:nvPr/>
        </p:nvSpPr>
        <p:spPr>
          <a:xfrm flipV="1">
            <a:off x="8430655" y="6246128"/>
            <a:ext cx="4629560" cy="653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225"/>
                </a:lnTo>
                <a:lnTo>
                  <a:pt x="1761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" name="Triangle"/>
          <p:cNvSpPr/>
          <p:nvPr/>
        </p:nvSpPr>
        <p:spPr>
          <a:xfrm rot="10109972" flipV="1">
            <a:off x="4194533" y="-38613"/>
            <a:ext cx="5487097" cy="691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4200" y="14341"/>
                </a:lnTo>
                <a:lnTo>
                  <a:pt x="0" y="2160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" name="Triangle"/>
          <p:cNvSpPr/>
          <p:nvPr/>
        </p:nvSpPr>
        <p:spPr>
          <a:xfrm flipH="1" flipV="1">
            <a:off x="-28576" y="-74688"/>
            <a:ext cx="9801225" cy="1343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28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228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" name="Triangle"/>
          <p:cNvSpPr/>
          <p:nvPr/>
        </p:nvSpPr>
        <p:spPr>
          <a:xfrm rot="10159838" flipV="1">
            <a:off x="6026525" y="-176718"/>
            <a:ext cx="6398329" cy="762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63" y="4475"/>
                </a:moveTo>
                <a:lnTo>
                  <a:pt x="21600" y="0"/>
                </a:lnTo>
                <a:lnTo>
                  <a:pt x="0" y="21600"/>
                </a:lnTo>
                <a:lnTo>
                  <a:pt x="7463" y="4475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39200" y="6354136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42BA38-FB93-654C-B1C6-1E01A823E199}"/>
              </a:ext>
            </a:extLst>
          </p:cNvPr>
          <p:cNvSpPr txBox="1"/>
          <p:nvPr userDrawn="1"/>
        </p:nvSpPr>
        <p:spPr>
          <a:xfrm>
            <a:off x="110636" y="6511461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rgbClr val="222A35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WWW.NVBDC.ORG | (888)-CERTIFIED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A6792AFD-614F-A746-8AA9-C8F83CFE12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151" y="135563"/>
            <a:ext cx="1915703" cy="966709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19142535-63ED-6842-8577-8B5E44C2D4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" y="9317"/>
            <a:ext cx="831359" cy="107587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EE43D7-D6A7-314A-BD56-3CEF9327F8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3224" y="1686013"/>
            <a:ext cx="3048000" cy="3927475"/>
          </a:xfrm>
        </p:spPr>
        <p:txBody>
          <a:bodyPr/>
          <a:lstStyle/>
          <a:p>
            <a:pPr lvl="0"/>
            <a:r>
              <a:rPr lang="en-US" dirty="0"/>
              <a:t>Insert Column 1 Text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4235FB06-74CC-604A-AE56-5F9D431A01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87207" y="1675902"/>
            <a:ext cx="3048000" cy="3927475"/>
          </a:xfrm>
        </p:spPr>
        <p:txBody>
          <a:bodyPr/>
          <a:lstStyle/>
          <a:p>
            <a:pPr lvl="0"/>
            <a:r>
              <a:rPr lang="en-US" dirty="0"/>
              <a:t>Insert Column 2 Text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54B106DD-0065-4C45-B670-C7199E76F39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71464" y="1686012"/>
            <a:ext cx="3048000" cy="3927475"/>
          </a:xfrm>
        </p:spPr>
        <p:txBody>
          <a:bodyPr/>
          <a:lstStyle/>
          <a:p>
            <a:pPr lvl="0"/>
            <a:r>
              <a:rPr lang="en-US" dirty="0"/>
              <a:t>Insert Column 3 Text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7D804C4-86E3-9D44-8FF5-9292020A3C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8227" y="138161"/>
            <a:ext cx="2560637" cy="447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Header</a:t>
            </a:r>
          </a:p>
        </p:txBody>
      </p:sp>
    </p:spTree>
    <p:extLst>
      <p:ext uri="{BB962C8B-B14F-4D97-AF65-F5344CB8AC3E}">
        <p14:creationId xmlns:p14="http://schemas.microsoft.com/office/powerpoint/2010/main" val="4987991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ams 1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riangle"/>
          <p:cNvSpPr/>
          <p:nvPr/>
        </p:nvSpPr>
        <p:spPr>
          <a:xfrm rot="413077" flipV="1">
            <a:off x="9602358" y="5832202"/>
            <a:ext cx="2933394" cy="1081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00" y="21600"/>
                </a:moveTo>
                <a:lnTo>
                  <a:pt x="0" y="0"/>
                </a:lnTo>
                <a:lnTo>
                  <a:pt x="21600" y="14106"/>
                </a:lnTo>
                <a:lnTo>
                  <a:pt x="19200" y="2160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4" name="Shape"/>
          <p:cNvSpPr/>
          <p:nvPr/>
        </p:nvSpPr>
        <p:spPr>
          <a:xfrm rot="17622191" flipV="1">
            <a:off x="10800171" y="5758858"/>
            <a:ext cx="2299962" cy="19284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35" y="858"/>
                </a:moveTo>
                <a:lnTo>
                  <a:pt x="0" y="21600"/>
                </a:lnTo>
                <a:lnTo>
                  <a:pt x="21600" y="10297"/>
                </a:lnTo>
                <a:lnTo>
                  <a:pt x="20443" y="0"/>
                </a:lnTo>
                <a:lnTo>
                  <a:pt x="15235" y="858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5" name="Triangle"/>
          <p:cNvSpPr/>
          <p:nvPr/>
        </p:nvSpPr>
        <p:spPr>
          <a:xfrm flipV="1">
            <a:off x="8430655" y="6246128"/>
            <a:ext cx="4629560" cy="653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225"/>
                </a:lnTo>
                <a:lnTo>
                  <a:pt x="1761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6" name="Triangle"/>
          <p:cNvSpPr/>
          <p:nvPr/>
        </p:nvSpPr>
        <p:spPr>
          <a:xfrm rot="10109972" flipV="1">
            <a:off x="4194533" y="-38613"/>
            <a:ext cx="5487097" cy="691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4200" y="14341"/>
                </a:lnTo>
                <a:lnTo>
                  <a:pt x="0" y="2160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7" name="Triangle"/>
          <p:cNvSpPr/>
          <p:nvPr/>
        </p:nvSpPr>
        <p:spPr>
          <a:xfrm flipH="1" flipV="1">
            <a:off x="-28576" y="-74688"/>
            <a:ext cx="9801225" cy="1343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28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228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8" name="Triangle"/>
          <p:cNvSpPr/>
          <p:nvPr/>
        </p:nvSpPr>
        <p:spPr>
          <a:xfrm rot="10159838" flipV="1">
            <a:off x="6026525" y="-176718"/>
            <a:ext cx="6398329" cy="762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63" y="4475"/>
                </a:moveTo>
                <a:lnTo>
                  <a:pt x="21600" y="0"/>
                </a:lnTo>
                <a:lnTo>
                  <a:pt x="0" y="21600"/>
                </a:lnTo>
                <a:lnTo>
                  <a:pt x="7463" y="4475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29040" y="6354136"/>
            <a:ext cx="2844801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0857D7-F571-6545-A250-1A143B9F3844}"/>
              </a:ext>
            </a:extLst>
          </p:cNvPr>
          <p:cNvSpPr txBox="1"/>
          <p:nvPr userDrawn="1"/>
        </p:nvSpPr>
        <p:spPr>
          <a:xfrm>
            <a:off x="110636" y="6511461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rgbClr val="222A35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WWW.NVBDC.ORG | (888)-CERTIFIED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ED30B21C-2826-184D-A8E5-12213E335B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151" y="135563"/>
            <a:ext cx="1915703" cy="966709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B855FB6D-C146-234E-879E-EBBE51D11F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" y="9317"/>
            <a:ext cx="831359" cy="1075876"/>
          </a:xfrm>
          <a:prstGeom prst="rect">
            <a:avLst/>
          </a:prstGeom>
        </p:spPr>
      </p:pic>
      <p:sp>
        <p:nvSpPr>
          <p:cNvPr id="13" name="Object Placeholder">
            <a:extLst>
              <a:ext uri="{FF2B5EF4-FFF2-40B4-BE49-F238E27FC236}">
                <a16:creationId xmlns:a16="http://schemas.microsoft.com/office/drawing/2014/main" id="{C7AE64CE-A543-7542-A42B-7547739B74D4}"/>
              </a:ext>
            </a:extLst>
          </p:cNvPr>
          <p:cNvSpPr txBox="1">
            <a:spLocks noGrp="1"/>
          </p:cNvSpPr>
          <p:nvPr>
            <p:ph idx="3" hasCustomPrompt="1"/>
          </p:nvPr>
        </p:nvSpPr>
        <p:spPr>
          <a:xfrm>
            <a:off x="1204332" y="1171919"/>
            <a:ext cx="10092574" cy="464964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Insert Content</a:t>
            </a:r>
            <a:endParaRPr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3108C567-2C95-5549-A42C-57E32C5EDB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8227" y="138161"/>
            <a:ext cx="2560637" cy="447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Header</a:t>
            </a:r>
          </a:p>
        </p:txBody>
      </p:sp>
    </p:spTree>
    <p:extLst>
      <p:ext uri="{BB962C8B-B14F-4D97-AF65-F5344CB8AC3E}">
        <p14:creationId xmlns:p14="http://schemas.microsoft.com/office/powerpoint/2010/main" val="5965121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ams 1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riangle"/>
          <p:cNvSpPr/>
          <p:nvPr/>
        </p:nvSpPr>
        <p:spPr>
          <a:xfrm rot="413077" flipV="1">
            <a:off x="9602358" y="5832202"/>
            <a:ext cx="2933394" cy="1081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00" y="21600"/>
                </a:moveTo>
                <a:lnTo>
                  <a:pt x="0" y="0"/>
                </a:lnTo>
                <a:lnTo>
                  <a:pt x="21600" y="14106"/>
                </a:lnTo>
                <a:lnTo>
                  <a:pt x="19200" y="21600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4" name="Shape"/>
          <p:cNvSpPr/>
          <p:nvPr/>
        </p:nvSpPr>
        <p:spPr>
          <a:xfrm rot="17622191" flipV="1">
            <a:off x="10800171" y="5758858"/>
            <a:ext cx="2299962" cy="19284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35" y="858"/>
                </a:moveTo>
                <a:lnTo>
                  <a:pt x="0" y="21600"/>
                </a:lnTo>
                <a:lnTo>
                  <a:pt x="21600" y="10297"/>
                </a:lnTo>
                <a:lnTo>
                  <a:pt x="20443" y="0"/>
                </a:lnTo>
                <a:lnTo>
                  <a:pt x="15235" y="858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5" name="Triangle"/>
          <p:cNvSpPr/>
          <p:nvPr/>
        </p:nvSpPr>
        <p:spPr>
          <a:xfrm flipV="1">
            <a:off x="8430655" y="6246128"/>
            <a:ext cx="4629560" cy="653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225"/>
                </a:lnTo>
                <a:lnTo>
                  <a:pt x="1761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6" name="Triangle"/>
          <p:cNvSpPr/>
          <p:nvPr/>
        </p:nvSpPr>
        <p:spPr>
          <a:xfrm rot="10109972" flipV="1">
            <a:off x="4194533" y="-38613"/>
            <a:ext cx="5487097" cy="691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4200" y="14341"/>
                </a:lnTo>
                <a:lnTo>
                  <a:pt x="0" y="2160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7" name="Triangle"/>
          <p:cNvSpPr/>
          <p:nvPr/>
        </p:nvSpPr>
        <p:spPr>
          <a:xfrm flipH="1" flipV="1">
            <a:off x="-28576" y="-74688"/>
            <a:ext cx="9801225" cy="1343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28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228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8" name="Triangle"/>
          <p:cNvSpPr/>
          <p:nvPr/>
        </p:nvSpPr>
        <p:spPr>
          <a:xfrm rot="10159838" flipV="1">
            <a:off x="6026525" y="-176718"/>
            <a:ext cx="6398329" cy="762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63" y="4475"/>
                </a:moveTo>
                <a:lnTo>
                  <a:pt x="21600" y="0"/>
                </a:lnTo>
                <a:lnTo>
                  <a:pt x="0" y="21600"/>
                </a:lnTo>
                <a:lnTo>
                  <a:pt x="7463" y="4475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9" name="Object Placeholder"/>
          <p:cNvSpPr txBox="1">
            <a:spLocks noGrp="1"/>
          </p:cNvSpPr>
          <p:nvPr>
            <p:ph idx="3" hasCustomPrompt="1"/>
          </p:nvPr>
        </p:nvSpPr>
        <p:spPr>
          <a:xfrm>
            <a:off x="1204332" y="1171919"/>
            <a:ext cx="10092574" cy="464964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Insert Content</a:t>
            </a:r>
            <a:endParaRPr dirty="0"/>
          </a:p>
        </p:txBody>
      </p:sp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29040" y="6354136"/>
            <a:ext cx="2844801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0857D7-F571-6545-A250-1A143B9F3844}"/>
              </a:ext>
            </a:extLst>
          </p:cNvPr>
          <p:cNvSpPr txBox="1"/>
          <p:nvPr userDrawn="1"/>
        </p:nvSpPr>
        <p:spPr>
          <a:xfrm>
            <a:off x="110636" y="6511461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rgbClr val="222A35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WWW.NVBDC.ORG | (888)-CERTIFIED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ED30B21C-2826-184D-A8E5-12213E335B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151" y="135563"/>
            <a:ext cx="1915703" cy="966709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B855FB6D-C146-234E-879E-EBBE51D11F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" y="9317"/>
            <a:ext cx="831359" cy="1075876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DD1BF94-15AA-3D4A-8766-767EAC4F63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8227" y="138161"/>
            <a:ext cx="2560637" cy="447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Header</a:t>
            </a:r>
          </a:p>
        </p:txBody>
      </p:sp>
    </p:spTree>
    <p:extLst>
      <p:ext uri="{BB962C8B-B14F-4D97-AF65-F5344CB8AC3E}">
        <p14:creationId xmlns:p14="http://schemas.microsoft.com/office/powerpoint/2010/main" val="25061458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ams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riangle"/>
          <p:cNvSpPr/>
          <p:nvPr/>
        </p:nvSpPr>
        <p:spPr>
          <a:xfrm rot="413077" flipV="1">
            <a:off x="9614642" y="5627963"/>
            <a:ext cx="3151943" cy="12999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00" y="21600"/>
                </a:moveTo>
                <a:lnTo>
                  <a:pt x="0" y="0"/>
                </a:lnTo>
                <a:lnTo>
                  <a:pt x="21600" y="14106"/>
                </a:lnTo>
                <a:lnTo>
                  <a:pt x="19200" y="21600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4" name="Shape"/>
          <p:cNvSpPr/>
          <p:nvPr/>
        </p:nvSpPr>
        <p:spPr>
          <a:xfrm rot="17622191" flipV="1">
            <a:off x="10800171" y="5758858"/>
            <a:ext cx="2299962" cy="19284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35" y="858"/>
                </a:moveTo>
                <a:lnTo>
                  <a:pt x="0" y="21600"/>
                </a:lnTo>
                <a:lnTo>
                  <a:pt x="21600" y="10297"/>
                </a:lnTo>
                <a:lnTo>
                  <a:pt x="20443" y="0"/>
                </a:lnTo>
                <a:lnTo>
                  <a:pt x="15235" y="858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5" name="Triangle"/>
          <p:cNvSpPr/>
          <p:nvPr/>
        </p:nvSpPr>
        <p:spPr>
          <a:xfrm flipV="1">
            <a:off x="8430655" y="6246128"/>
            <a:ext cx="4629560" cy="653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225"/>
                </a:lnTo>
                <a:lnTo>
                  <a:pt x="1761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6" name="Triangle"/>
          <p:cNvSpPr/>
          <p:nvPr/>
        </p:nvSpPr>
        <p:spPr>
          <a:xfrm rot="10109972" flipV="1">
            <a:off x="4194533" y="-38613"/>
            <a:ext cx="5487097" cy="691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4200" y="14341"/>
                </a:lnTo>
                <a:lnTo>
                  <a:pt x="0" y="2160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7" name="Triangle"/>
          <p:cNvSpPr/>
          <p:nvPr/>
        </p:nvSpPr>
        <p:spPr>
          <a:xfrm flipH="1" flipV="1">
            <a:off x="-28576" y="-74688"/>
            <a:ext cx="9801225" cy="1343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28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228"/>
                </a:lnTo>
                <a:close/>
              </a:path>
            </a:pathLst>
          </a:custGeom>
          <a:solidFill>
            <a:srgbClr val="91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8" name="Triangle"/>
          <p:cNvSpPr/>
          <p:nvPr/>
        </p:nvSpPr>
        <p:spPr>
          <a:xfrm rot="10159838" flipV="1">
            <a:off x="6026525" y="-176718"/>
            <a:ext cx="6398329" cy="762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63" y="4475"/>
                </a:moveTo>
                <a:lnTo>
                  <a:pt x="21600" y="0"/>
                </a:lnTo>
                <a:lnTo>
                  <a:pt x="0" y="21600"/>
                </a:lnTo>
                <a:lnTo>
                  <a:pt x="7463" y="4475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9" name="Object Placeholder"/>
          <p:cNvSpPr txBox="1">
            <a:spLocks noGrp="1"/>
          </p:cNvSpPr>
          <p:nvPr>
            <p:ph idx="3" hasCustomPrompt="1"/>
          </p:nvPr>
        </p:nvSpPr>
        <p:spPr>
          <a:xfrm>
            <a:off x="920505" y="1171919"/>
            <a:ext cx="10376401" cy="464964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Insert Content</a:t>
            </a:r>
            <a:endParaRPr dirty="0"/>
          </a:p>
        </p:txBody>
      </p:sp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29040" y="6354136"/>
            <a:ext cx="2844801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0857D7-F571-6545-A250-1A143B9F3844}"/>
              </a:ext>
            </a:extLst>
          </p:cNvPr>
          <p:cNvSpPr txBox="1"/>
          <p:nvPr userDrawn="1"/>
        </p:nvSpPr>
        <p:spPr>
          <a:xfrm>
            <a:off x="110636" y="6511461"/>
            <a:ext cx="41931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rgbClr val="222A35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rPr>
              <a:t>WWW.NVBDC.ORG | (888)-CERTIFIED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ED30B21C-2826-184D-A8E5-12213E335B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151" y="135563"/>
            <a:ext cx="1915703" cy="966709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B855FB6D-C146-234E-879E-EBBE51D11F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" y="9317"/>
            <a:ext cx="831359" cy="1075876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46BE601-141F-4F46-895F-0F6052B723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8227" y="138161"/>
            <a:ext cx="2560637" cy="447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Header</a:t>
            </a:r>
          </a:p>
        </p:txBody>
      </p:sp>
    </p:spTree>
    <p:extLst>
      <p:ext uri="{BB962C8B-B14F-4D97-AF65-F5344CB8AC3E}">
        <p14:creationId xmlns:p14="http://schemas.microsoft.com/office/powerpoint/2010/main" val="2867519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r>
              <a:rPr dirty="0"/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1F283ACE-D47B-A5D3-2D3B-B1CD8901E32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9168346" y="6501020"/>
            <a:ext cx="2844801" cy="307777"/>
          </a:xfrm>
          <a:prstGeom prst="rect">
            <a:avLst/>
          </a:prstGeom>
        </p:spPr>
        <p:txBody>
          <a:bodyPr/>
          <a:lstStyle>
            <a:lvl1pPr algn="r">
              <a:defRPr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3" r:id="rId2"/>
    <p:sldLayoutId id="2147483681" r:id="rId3"/>
    <p:sldLayoutId id="2147483675" r:id="rId4"/>
    <p:sldLayoutId id="2147483677" r:id="rId5"/>
    <p:sldLayoutId id="2147483676" r:id="rId6"/>
    <p:sldLayoutId id="2147483667" r:id="rId7"/>
    <p:sldLayoutId id="2147483678" r:id="rId8"/>
    <p:sldLayoutId id="2147483679" r:id="rId9"/>
    <p:sldLayoutId id="2147483680" r:id="rId10"/>
    <p:sldLayoutId id="2147483670" r:id="rId11"/>
    <p:sldLayoutId id="2147483682" r:id="rId12"/>
    <p:sldLayoutId id="2147483668" r:id="rId13"/>
    <p:sldLayoutId id="2147483669" r:id="rId14"/>
    <p:sldLayoutId id="2147483683" r:id="rId15"/>
    <p:sldLayoutId id="2147483684" r:id="rId16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222A35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Lato-Regular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22A35"/>
          </a:solidFill>
          <a:uFillTx/>
          <a:latin typeface="+mn-lt"/>
          <a:ea typeface="+mn-ea"/>
          <a:cs typeface="+mn-cs"/>
          <a:sym typeface="Lato-Regular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22A35"/>
          </a:solidFill>
          <a:uFillTx/>
          <a:latin typeface="+mn-lt"/>
          <a:ea typeface="+mn-ea"/>
          <a:cs typeface="+mn-cs"/>
          <a:sym typeface="Lato-Regular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22A35"/>
          </a:solidFill>
          <a:uFillTx/>
          <a:latin typeface="+mn-lt"/>
          <a:ea typeface="+mn-ea"/>
          <a:cs typeface="+mn-cs"/>
          <a:sym typeface="Lato-Regular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22A35"/>
          </a:solidFill>
          <a:uFillTx/>
          <a:latin typeface="+mn-lt"/>
          <a:ea typeface="+mn-ea"/>
          <a:cs typeface="+mn-cs"/>
          <a:sym typeface="Lato-Regular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22A35"/>
          </a:solidFill>
          <a:uFillTx/>
          <a:latin typeface="+mn-lt"/>
          <a:ea typeface="+mn-ea"/>
          <a:cs typeface="+mn-cs"/>
          <a:sym typeface="Lato-Regular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22A35"/>
          </a:solidFill>
          <a:uFillTx/>
          <a:latin typeface="+mn-lt"/>
          <a:ea typeface="+mn-ea"/>
          <a:cs typeface="+mn-cs"/>
          <a:sym typeface="Lato-Regular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22A35"/>
          </a:solidFill>
          <a:uFillTx/>
          <a:latin typeface="+mn-lt"/>
          <a:ea typeface="+mn-ea"/>
          <a:cs typeface="+mn-cs"/>
          <a:sym typeface="Lato-Regular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22A35"/>
          </a:solidFill>
          <a:uFillTx/>
          <a:latin typeface="+mn-lt"/>
          <a:ea typeface="+mn-ea"/>
          <a:cs typeface="+mn-cs"/>
          <a:sym typeface="Lato-Regular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222A35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Lato-Regular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222A35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Lato-Regular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222A35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Lato-Regular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222A35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Lato-Regular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222A35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Lato-Regular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222A35"/>
          </a:solidFill>
          <a:uFillTx/>
          <a:latin typeface="+mn-lt"/>
          <a:ea typeface="+mn-ea"/>
          <a:cs typeface="+mn-cs"/>
          <a:sym typeface="Lato-Regular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222A35"/>
          </a:solidFill>
          <a:uFillTx/>
          <a:latin typeface="+mn-lt"/>
          <a:ea typeface="+mn-ea"/>
          <a:cs typeface="+mn-cs"/>
          <a:sym typeface="Lato-Regular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222A35"/>
          </a:solidFill>
          <a:uFillTx/>
          <a:latin typeface="+mn-lt"/>
          <a:ea typeface="+mn-ea"/>
          <a:cs typeface="+mn-cs"/>
          <a:sym typeface="Lato-Regular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222A35"/>
          </a:solidFill>
          <a:uFillTx/>
          <a:latin typeface="+mn-lt"/>
          <a:ea typeface="+mn-ea"/>
          <a:cs typeface="+mn-cs"/>
          <a:sym typeface="Lato-Regular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 Bold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 Bold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 Bold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 Bold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 Bold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 Bold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 Bold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 Bold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 Bol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mailto:jcobb@nvbdc.org" TargetMode="External"/><Relationship Id="rId3" Type="http://schemas.openxmlformats.org/officeDocument/2006/relationships/hyperlink" Target="mailto:staylor@nvbdc.org" TargetMode="External"/><Relationship Id="rId7" Type="http://schemas.openxmlformats.org/officeDocument/2006/relationships/hyperlink" Target="mailto:tmoses@nvbdc.org" TargetMode="External"/><Relationship Id="rId2" Type="http://schemas.openxmlformats.org/officeDocument/2006/relationships/hyperlink" Target="mailto:kpoynton@nvbdc.or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jking@nvbdc.org" TargetMode="External"/><Relationship Id="rId5" Type="http://schemas.openxmlformats.org/officeDocument/2006/relationships/hyperlink" Target="mailto:jtaylor@nvbdc.org" TargetMode="External"/><Relationship Id="rId4" Type="http://schemas.openxmlformats.org/officeDocument/2006/relationships/hyperlink" Target="mailto:hwaldrep@nvbdc.org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6325B6-A4E9-8048-BACC-0AD920BDE2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9743" y="1804536"/>
            <a:ext cx="6582003" cy="972291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2023 NVBDC Educational Webinar</a:t>
            </a:r>
          </a:p>
          <a:p>
            <a:pPr algn="l" fontAlgn="ctr"/>
            <a:r>
              <a:rPr lang="en-US" b="0" i="0" dirty="0">
                <a:effectLst/>
                <a:latin typeface="ciscosansttregular"/>
              </a:rPr>
              <a:t>Best Practices: Compelling Capability Statements and Event Networking</a:t>
            </a:r>
          </a:p>
        </p:txBody>
      </p:sp>
    </p:spTree>
    <p:extLst>
      <p:ext uri="{BB962C8B-B14F-4D97-AF65-F5344CB8AC3E}">
        <p14:creationId xmlns:p14="http://schemas.microsoft.com/office/powerpoint/2010/main" val="414643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B41564-4F58-EEE5-59DD-C327C0482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18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BEFEE3-79B4-6DEB-8B1E-44610D004A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91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6170B2-82B4-E282-27F1-0FC8E60AD8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20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3786A2-01C9-29CC-142F-B941B3843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46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33C4F9-A72D-CB46-7CAE-DF9A7D355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92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82FFBA-C426-8249-A0DA-1E4B8D162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95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A04375-7AED-5B35-F470-BC74AB01D4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1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45A8AB-7A15-A124-9C3F-1D229228CB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06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A5C7F9-102B-D412-2BC4-35FFD0171D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9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A92E17-253F-0538-1434-5E0C0081B0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C7D1C9-42D9-839C-5486-A1883AD869BE}"/>
              </a:ext>
            </a:extLst>
          </p:cNvPr>
          <p:cNvSpPr txBox="1">
            <a:spLocks/>
          </p:cNvSpPr>
          <p:nvPr/>
        </p:nvSpPr>
        <p:spPr>
          <a:xfrm>
            <a:off x="-550130" y="214946"/>
            <a:ext cx="12399264" cy="971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 anchorCtr="0"/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5400" b="1" kern="0" dirty="0">
                <a:solidFill>
                  <a:schemeClr val="bg1"/>
                </a:solidFill>
              </a:rPr>
              <a:t>Opening Remarks</a:t>
            </a:r>
          </a:p>
        </p:txBody>
      </p:sp>
      <p:pic>
        <p:nvPicPr>
          <p:cNvPr id="5" name="Google Shape;28;p33" descr="A person wearing a suit and tie&#10;&#10;Description automatically generated with medium confidence">
            <a:extLst>
              <a:ext uri="{FF2B5EF4-FFF2-40B4-BE49-F238E27FC236}">
                <a16:creationId xmlns:a16="http://schemas.microsoft.com/office/drawing/2014/main" id="{93E3F24D-2D46-BCBD-1CA9-A94AEEF5CF2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7882" t="82" r="20302" b="28102"/>
          <a:stretch/>
        </p:blipFill>
        <p:spPr>
          <a:xfrm>
            <a:off x="1481123" y="3265698"/>
            <a:ext cx="1496253" cy="162968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303C70-391A-615F-7018-4EE55C4719AE}"/>
              </a:ext>
            </a:extLst>
          </p:cNvPr>
          <p:cNvSpPr txBox="1"/>
          <p:nvPr/>
        </p:nvSpPr>
        <p:spPr>
          <a:xfrm>
            <a:off x="3590586" y="3265698"/>
            <a:ext cx="2908453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hangingPunct="1">
              <a:spcBef>
                <a:spcPts val="0"/>
              </a:spcBef>
            </a:pPr>
            <a:r>
              <a:rPr lang="en-US" sz="1800" b="1" dirty="0">
                <a:solidFill>
                  <a:schemeClr val="bg1"/>
                </a:solidFill>
              </a:rPr>
              <a:t>John E. Taylor (“JT”)</a:t>
            </a:r>
          </a:p>
          <a:p>
            <a:pPr hangingPunct="1"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</a:rPr>
              <a:t>NVBDC Board Member</a:t>
            </a:r>
          </a:p>
          <a:p>
            <a:pPr hangingPunct="1">
              <a:spcBef>
                <a:spcPts val="0"/>
              </a:spcBef>
            </a:pPr>
            <a:r>
              <a:rPr lang="en-US" sz="1800" dirty="0">
                <a:solidFill>
                  <a:schemeClr val="bg1"/>
                </a:solidFill>
              </a:rPr>
              <a:t>Ch</a:t>
            </a:r>
            <a:r>
              <a:rPr lang="en-US" dirty="0">
                <a:solidFill>
                  <a:schemeClr val="bg1"/>
                </a:solidFill>
              </a:rPr>
              <a:t>air, Services Committee</a:t>
            </a:r>
            <a:endParaRPr lang="en-US" sz="1800" dirty="0">
              <a:solidFill>
                <a:schemeClr val="bg1"/>
              </a:solidFill>
            </a:endParaRPr>
          </a:p>
          <a:p>
            <a:pPr hangingPunct="1">
              <a:spcBef>
                <a:spcPts val="0"/>
              </a:spcBef>
            </a:pP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F030C8-5F58-8F14-2582-6FF1296A55BA}"/>
              </a:ext>
            </a:extLst>
          </p:cNvPr>
          <p:cNvSpPr txBox="1"/>
          <p:nvPr/>
        </p:nvSpPr>
        <p:spPr>
          <a:xfrm>
            <a:off x="3460266" y="1391649"/>
            <a:ext cx="2908453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hangingPunct="1">
              <a:spcBef>
                <a:spcPts val="0"/>
              </a:spcBef>
            </a:pPr>
            <a:r>
              <a:rPr lang="en-US" sz="1800" dirty="0">
                <a:solidFill>
                  <a:schemeClr val="bg1"/>
                </a:solidFill>
              </a:rPr>
              <a:t>Brigadier General (ret) Richard Miller</a:t>
            </a:r>
          </a:p>
          <a:p>
            <a:pPr hangingPunct="1">
              <a:spcBef>
                <a:spcPts val="0"/>
              </a:spcBef>
            </a:pPr>
            <a:r>
              <a:rPr lang="en-US" sz="1800" dirty="0">
                <a:solidFill>
                  <a:schemeClr val="bg1"/>
                </a:solidFill>
              </a:rPr>
              <a:t>President, NVBDC</a:t>
            </a:r>
          </a:p>
        </p:txBody>
      </p:sp>
      <p:pic>
        <p:nvPicPr>
          <p:cNvPr id="4" name="Google Shape;26;p33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74D3F53A-3A22-D026-5738-6168F8FF0E8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18413" t="4392" r="261" b="8790"/>
          <a:stretch/>
        </p:blipFill>
        <p:spPr>
          <a:xfrm>
            <a:off x="1481123" y="1391650"/>
            <a:ext cx="1441255" cy="15411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381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DA1FDD-0E44-9437-48E4-520855F223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96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D92498-E29D-65DA-ECD2-EC252597B4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63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4E6436-D3F7-4B9F-A5CE-3FE05663C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56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5198B8-A0ED-F60E-306A-7C9BFE7733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5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3CA616-EAD5-8B9A-AF1B-682AFA208E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67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2BB925-9D21-BA0D-25D8-218C141832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0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610A65-8C62-426A-1858-C67C75D8E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02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CC14EE-5C56-3755-BE59-D4B71E155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24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5AB5CE-102F-3BCB-20E4-466E1F140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8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CF2CBC-3DE9-4537-EB12-E37CAEB1B6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1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C7D1C9-42D9-839C-5486-A1883AD869BE}"/>
              </a:ext>
            </a:extLst>
          </p:cNvPr>
          <p:cNvSpPr txBox="1">
            <a:spLocks/>
          </p:cNvSpPr>
          <p:nvPr/>
        </p:nvSpPr>
        <p:spPr>
          <a:xfrm>
            <a:off x="1082517" y="1700899"/>
            <a:ext cx="12399264" cy="971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 anchorCtr="0"/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5400" b="1" kern="0" dirty="0">
                <a:solidFill>
                  <a:schemeClr val="bg1"/>
                </a:solidFill>
              </a:rPr>
              <a:t>Opening Remarks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5946EE-D304-43DD-D529-1DBE2A3B676A}"/>
              </a:ext>
            </a:extLst>
          </p:cNvPr>
          <p:cNvSpPr txBox="1"/>
          <p:nvPr/>
        </p:nvSpPr>
        <p:spPr>
          <a:xfrm>
            <a:off x="4373696" y="2909798"/>
            <a:ext cx="2908453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hangingPunct="1">
              <a:spcBef>
                <a:spcPts val="0"/>
              </a:spcBef>
            </a:pPr>
            <a:r>
              <a:rPr lang="en-US" sz="1800" dirty="0">
                <a:solidFill>
                  <a:schemeClr val="bg1"/>
                </a:solidFill>
              </a:rPr>
              <a:t>Brigadier General (ret) Richard Miller</a:t>
            </a:r>
          </a:p>
          <a:p>
            <a:pPr hangingPunct="1">
              <a:spcBef>
                <a:spcPts val="0"/>
              </a:spcBef>
            </a:pPr>
            <a:r>
              <a:rPr lang="en-US" sz="1800" dirty="0">
                <a:solidFill>
                  <a:schemeClr val="bg1"/>
                </a:solidFill>
              </a:rPr>
              <a:t>President, NVBDC</a:t>
            </a:r>
          </a:p>
        </p:txBody>
      </p:sp>
      <p:pic>
        <p:nvPicPr>
          <p:cNvPr id="2" name="Google Shape;26;p33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45A97E89-C73B-CAD1-AF48-1CF2C3AE8FB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l="18413" t="4392" r="261" b="8790"/>
          <a:stretch/>
        </p:blipFill>
        <p:spPr>
          <a:xfrm>
            <a:off x="1553409" y="1700899"/>
            <a:ext cx="2118501" cy="22652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337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9D2C94-5245-46BE-B579-95E9FB735E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65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8B4B27-4EFB-CABB-8264-5C5D122CE8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69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452417-0CC7-A914-61E5-12365D5EE9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47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DD2962-56F5-5BD7-14A8-0AEA1D8EA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83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CC69FA-63B2-778B-3272-33678371F4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75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8DC1A1-32CC-7C6C-0E31-5E3F82F29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02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B07C2E-6DA2-687D-6984-DC5F50F977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32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E4EBB1-52F3-DA38-7F9F-F31381984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07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D594A1-A156-1A90-CAE8-2ADECC0A0B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37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85871F-460F-4E4A-FB6F-8343AAF9E4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17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BBD3D1-1365-F842-BDCA-8A25603DCD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61342" y="1505743"/>
            <a:ext cx="10734675" cy="3846513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Opening Remarks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Meet Our Speakers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Presentation</a:t>
            </a:r>
            <a:endParaRPr lang="en-US" sz="2400" i="1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Q &amp; A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Wrap-up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E88867-878E-68D3-6E77-09410312846B}"/>
              </a:ext>
            </a:extLst>
          </p:cNvPr>
          <p:cNvSpPr txBox="1">
            <a:spLocks/>
          </p:cNvSpPr>
          <p:nvPr/>
        </p:nvSpPr>
        <p:spPr>
          <a:xfrm>
            <a:off x="960120" y="182880"/>
            <a:ext cx="9198864" cy="886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 anchorCtr="0"/>
          <a:lstStyle>
            <a:lvl1pPr marL="0" marR="0" indent="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4000" b="1" kern="0" dirty="0"/>
              <a:t>Agenda</a:t>
            </a:r>
            <a:endParaRPr lang="en-US" sz="2500" b="1" kern="0" dirty="0"/>
          </a:p>
        </p:txBody>
      </p:sp>
    </p:spTree>
    <p:extLst>
      <p:ext uri="{BB962C8B-B14F-4D97-AF65-F5344CB8AC3E}">
        <p14:creationId xmlns:p14="http://schemas.microsoft.com/office/powerpoint/2010/main" val="296743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FFD975-D017-DF77-7051-7FFE2E1F0B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96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60CD3A-8542-AC64-00E5-58B54FF527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269" y="-1405730"/>
            <a:ext cx="12522820" cy="967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9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D4EE15FD-236E-E944-A913-B3BFDD8766B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13775" y="1320876"/>
            <a:ext cx="7227888" cy="2809875"/>
          </a:xfrm>
        </p:spPr>
        <p:txBody>
          <a:bodyPr anchor="b" anchorCtr="0">
            <a:normAutofit fontScale="92500" lnSpcReduction="10000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9900" b="1" spc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19900" b="1" spc="600">
                <a:solidFill>
                  <a:srgbClr val="9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en-US" sz="19900" b="1" spc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80732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515FED0-8A92-AB47-8D38-462ED4B267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0120" y="182880"/>
            <a:ext cx="9198864" cy="886968"/>
          </a:xfrm>
        </p:spPr>
        <p:txBody>
          <a:bodyPr anchor="b" anchorCtr="0"/>
          <a:lstStyle/>
          <a:p>
            <a:pPr algn="ctr"/>
            <a:r>
              <a:rPr lang="en-US" sz="2500" b="1"/>
              <a:t>NVBDC Contacts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BBD3D1-1365-F842-BDCA-8A25603DCD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3687" y="1496452"/>
            <a:ext cx="5718313" cy="384651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kern="0">
                <a:solidFill>
                  <a:srgbClr val="910000"/>
                </a:solidFill>
              </a:rPr>
              <a:t>MVO Task Force: </a:t>
            </a: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222250" algn="l"/>
              </a:tabLst>
            </a:pPr>
            <a:r>
              <a:rPr lang="en-US" sz="2000" kern="0">
                <a:solidFill>
                  <a:srgbClr val="000000"/>
                </a:solidFill>
              </a:rPr>
              <a:t>	Kathy Poynton, </a:t>
            </a:r>
            <a:r>
              <a:rPr lang="en-US" sz="2000" u="sng" kern="0">
                <a:solidFill>
                  <a:srgbClr val="0563C1"/>
                </a:solidFill>
                <a:hlinkClick r:id="rId2" tooltip="mailto:kpoynton@nvbdc.org"/>
              </a:rPr>
              <a:t>kpoynton@nvbdc.org </a:t>
            </a:r>
            <a:endParaRPr lang="en-US" sz="2000" u="sng" kern="0">
              <a:solidFill>
                <a:srgbClr val="0563C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b="1" i="0" u="none" strike="noStrike">
              <a:solidFill>
                <a:srgbClr val="910000"/>
              </a:solidFill>
              <a:effectLst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kern="0">
                <a:solidFill>
                  <a:srgbClr val="910000"/>
                </a:solidFill>
              </a:rPr>
              <a:t>JROTC Program: </a:t>
            </a: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222250" algn="l"/>
              </a:tabLst>
            </a:pPr>
            <a:r>
              <a:rPr lang="en-US" sz="2000" kern="0">
                <a:solidFill>
                  <a:srgbClr val="000000"/>
                </a:solidFill>
              </a:rPr>
              <a:t>	Sid Taylor, </a:t>
            </a:r>
            <a:r>
              <a:rPr lang="en-US" sz="2000" u="sng" kern="0">
                <a:solidFill>
                  <a:srgbClr val="0563C1"/>
                </a:solidFill>
                <a:hlinkClick r:id="rId3" tooltip="mailto:staylor@nvbdc.org"/>
              </a:rPr>
              <a:t>staylor@nvbdc.org</a:t>
            </a:r>
            <a:endParaRPr lang="en-US" sz="2000">
              <a:solidFill>
                <a:srgbClr val="000000"/>
              </a:solidFill>
            </a:endParaRPr>
          </a:p>
          <a:p>
            <a:pPr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400" b="1">
              <a:solidFill>
                <a:srgbClr val="910000"/>
              </a:solidFill>
            </a:endParaRPr>
          </a:p>
          <a:p>
            <a:pPr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>
                <a:solidFill>
                  <a:srgbClr val="910000"/>
                </a:solidFill>
              </a:rPr>
              <a:t>P</a:t>
            </a:r>
            <a:r>
              <a:rPr lang="en-US" sz="2400" b="1" i="0" u="none" strike="noStrike">
                <a:solidFill>
                  <a:srgbClr val="910000"/>
                </a:solidFill>
                <a:effectLst/>
              </a:rPr>
              <a:t>ress </a:t>
            </a:r>
            <a:r>
              <a:rPr lang="en-US" sz="2400" b="1">
                <a:solidFill>
                  <a:srgbClr val="910000"/>
                </a:solidFill>
              </a:rPr>
              <a:t>R</a:t>
            </a:r>
            <a:r>
              <a:rPr lang="en-US" sz="2400" b="1" i="0" u="none" strike="noStrike">
                <a:solidFill>
                  <a:srgbClr val="910000"/>
                </a:solidFill>
                <a:effectLst/>
              </a:rPr>
              <a:t>eleases: </a:t>
            </a:r>
          </a:p>
          <a:p>
            <a:pPr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222250" algn="l"/>
              </a:tabLst>
            </a:pPr>
            <a:r>
              <a:rPr lang="en-US" sz="2000" b="0" i="0" u="none" strike="noStrike">
                <a:solidFill>
                  <a:srgbClr val="000000"/>
                </a:solidFill>
                <a:effectLst/>
              </a:rPr>
              <a:t>	Hannah Waldrep</a:t>
            </a:r>
            <a:r>
              <a:rPr lang="en-US" sz="2000">
                <a:solidFill>
                  <a:srgbClr val="000000"/>
                </a:solidFill>
              </a:rPr>
              <a:t>,</a:t>
            </a:r>
            <a:r>
              <a:rPr lang="en-US" sz="2000" b="0" i="0" u="none" strike="noStrike">
                <a:solidFill>
                  <a:srgbClr val="000000"/>
                </a:solidFill>
                <a:effectLst/>
              </a:rPr>
              <a:t> </a:t>
            </a:r>
            <a:r>
              <a:rPr lang="en-US" sz="2000" b="0" i="0" u="sng">
                <a:solidFill>
                  <a:srgbClr val="0563C1"/>
                </a:solidFill>
                <a:effectLst/>
                <a:hlinkClick r:id="rId4" tooltip="mailto:hwaldrep@nvbdc.org"/>
              </a:rPr>
              <a:t>hwaldrep@nvbdc.org</a:t>
            </a:r>
            <a:br>
              <a:rPr lang="en-US" sz="2400" b="0" i="0" u="none" strike="noStrike">
                <a:solidFill>
                  <a:srgbClr val="000000"/>
                </a:solidFill>
                <a:effectLst/>
              </a:rPr>
            </a:br>
            <a:br>
              <a:rPr lang="en-US" sz="2400" b="0" i="0" u="none" strike="noStrike">
                <a:solidFill>
                  <a:srgbClr val="000000"/>
                </a:solidFill>
                <a:effectLst/>
              </a:rPr>
            </a:br>
            <a:endParaRPr lang="en-US" sz="2400" b="0" i="0">
              <a:solidFill>
                <a:srgbClr val="000000"/>
              </a:solidFill>
              <a:effectLst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6833DC5-D474-FF38-8A02-25E1AAB6A9E9}"/>
              </a:ext>
            </a:extLst>
          </p:cNvPr>
          <p:cNvSpPr txBox="1">
            <a:spLocks/>
          </p:cNvSpPr>
          <p:nvPr/>
        </p:nvSpPr>
        <p:spPr>
          <a:xfrm>
            <a:off x="1112520" y="1500066"/>
            <a:ext cx="5361167" cy="38465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marL="0" marR="0" indent="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i="0" u="none" strike="noStrike">
                <a:solidFill>
                  <a:srgbClr val="910000"/>
                </a:solidFill>
                <a:effectLst/>
              </a:rPr>
              <a:t>Services Committee: </a:t>
            </a:r>
          </a:p>
          <a:p>
            <a:pPr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222250" algn="l"/>
              </a:tabLst>
            </a:pPr>
            <a:r>
              <a:rPr lang="en-US" sz="2000" b="0" i="0" u="none" strike="noStrike">
                <a:solidFill>
                  <a:srgbClr val="000000"/>
                </a:solidFill>
                <a:effectLst/>
              </a:rPr>
              <a:t>	John "JT" Taylor,  </a:t>
            </a:r>
            <a:r>
              <a:rPr lang="en-US" sz="2000" b="0" i="0" u="sng">
                <a:solidFill>
                  <a:srgbClr val="0563C1"/>
                </a:solidFill>
                <a:effectLst/>
                <a:hlinkClick r:id="rId5" tooltip="mailto:jtaylor@nvbdc.org"/>
              </a:rPr>
              <a:t>jtaylor@nvbdc.org</a:t>
            </a:r>
            <a:endParaRPr lang="en-US" sz="2000" b="0" i="0" u="sng">
              <a:solidFill>
                <a:srgbClr val="0563C1"/>
              </a:solidFill>
              <a:effectLst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b="1" kern="0">
              <a:solidFill>
                <a:srgbClr val="91000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222250" algn="l"/>
              </a:tabLst>
            </a:pPr>
            <a:r>
              <a:rPr lang="en-US" sz="2400" b="1" kern="0">
                <a:solidFill>
                  <a:srgbClr val="910000"/>
                </a:solidFill>
              </a:rPr>
              <a:t>Certification Team:</a:t>
            </a:r>
            <a:br>
              <a:rPr lang="en-US" sz="2400" kern="0">
                <a:solidFill>
                  <a:srgbClr val="000000"/>
                </a:solidFill>
              </a:rPr>
            </a:br>
            <a:r>
              <a:rPr lang="en-US" sz="2400" kern="0">
                <a:solidFill>
                  <a:srgbClr val="000000"/>
                </a:solidFill>
              </a:rPr>
              <a:t>	</a:t>
            </a:r>
            <a:r>
              <a:rPr lang="en-US" sz="2000" kern="0">
                <a:solidFill>
                  <a:srgbClr val="000000"/>
                </a:solidFill>
              </a:rPr>
              <a:t>Jeff King, </a:t>
            </a:r>
            <a:r>
              <a:rPr lang="en-US" sz="2000" u="sng" kern="0">
                <a:solidFill>
                  <a:srgbClr val="0563C1"/>
                </a:solidFill>
                <a:hlinkClick r:id="rId6" tooltip="mailto:jking@nvbdc.org"/>
              </a:rPr>
              <a:t>jking@nvbdc.org</a:t>
            </a:r>
            <a:br>
              <a:rPr lang="en-US" sz="2000" kern="0">
                <a:solidFill>
                  <a:srgbClr val="000000"/>
                </a:solidFill>
              </a:rPr>
            </a:br>
            <a:r>
              <a:rPr lang="en-US" sz="2000" kern="0">
                <a:solidFill>
                  <a:srgbClr val="000000"/>
                </a:solidFill>
              </a:rPr>
              <a:t>	Toni Moses, </a:t>
            </a:r>
            <a:r>
              <a:rPr lang="en-US" sz="2000" u="sng" kern="0">
                <a:solidFill>
                  <a:srgbClr val="0563C1"/>
                </a:solidFill>
                <a:hlinkClick r:id="rId7" tooltip="mailto:tmoses@nvbdc.org"/>
              </a:rPr>
              <a:t>tmoses@nvbdc.org</a:t>
            </a:r>
            <a:br>
              <a:rPr lang="en-US" sz="2000" kern="0">
                <a:solidFill>
                  <a:srgbClr val="000000"/>
                </a:solidFill>
              </a:rPr>
            </a:br>
            <a:r>
              <a:rPr lang="en-US" sz="2000" kern="0">
                <a:solidFill>
                  <a:srgbClr val="000000"/>
                </a:solidFill>
              </a:rPr>
              <a:t>	Jo Cobb,  </a:t>
            </a:r>
            <a:r>
              <a:rPr lang="en-US" sz="2000" u="sng" kern="0">
                <a:solidFill>
                  <a:srgbClr val="0563C1"/>
                </a:solidFill>
                <a:hlinkClick r:id="rId8" tooltip="mailto:jcobb@nvbdc.org"/>
              </a:rPr>
              <a:t>jcobb@nvbdc.org</a:t>
            </a:r>
            <a:br>
              <a:rPr lang="en-US" sz="2000" kern="0">
                <a:solidFill>
                  <a:srgbClr val="000000"/>
                </a:solidFill>
              </a:rPr>
            </a:br>
            <a:br>
              <a:rPr lang="en-US" sz="2000" kern="0">
                <a:solidFill>
                  <a:srgbClr val="000000"/>
                </a:solidFill>
              </a:rPr>
            </a:br>
            <a:br>
              <a:rPr lang="en-US" sz="2400" kern="0">
                <a:solidFill>
                  <a:srgbClr val="000000"/>
                </a:solidFill>
              </a:rPr>
            </a:br>
            <a:br>
              <a:rPr lang="en-US" sz="2400" kern="0">
                <a:solidFill>
                  <a:srgbClr val="000000"/>
                </a:solidFill>
              </a:rPr>
            </a:br>
            <a:br>
              <a:rPr lang="en-US" sz="2400" kern="0">
                <a:solidFill>
                  <a:srgbClr val="000000"/>
                </a:solidFill>
              </a:rPr>
            </a:br>
            <a:endParaRPr lang="en-US" sz="2400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7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515FED0-8A92-AB47-8D38-462ED4B267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0120" y="182880"/>
            <a:ext cx="9198864" cy="886968"/>
          </a:xfrm>
        </p:spPr>
        <p:txBody>
          <a:bodyPr anchor="b" anchorCtr="0"/>
          <a:lstStyle/>
          <a:p>
            <a:pPr algn="ctr"/>
            <a:r>
              <a:rPr lang="en-US" sz="2500" b="1" dirty="0"/>
              <a:t>Thank You for Joining Us Today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BBD3D1-1365-F842-BDCA-8A25603DCD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4566" y="1379688"/>
            <a:ext cx="10734675" cy="886968"/>
          </a:xfrm>
        </p:spPr>
        <p:txBody>
          <a:bodyPr numCol="2"/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2000" b="1" dirty="0"/>
              <a:t>Upcoming Webinars</a:t>
            </a:r>
          </a:p>
          <a:p>
            <a:pPr marL="1181100" lvl="1" indent="-4572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800" b="1" dirty="0">
                <a:solidFill>
                  <a:srgbClr val="910000"/>
                </a:solidFill>
              </a:rPr>
              <a:t>NVBDC Services JumpStart Webinars</a:t>
            </a:r>
          </a:p>
          <a:p>
            <a:pPr lvl="1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endParaRPr lang="en-US" sz="1800" b="1" dirty="0">
              <a:solidFill>
                <a:srgbClr val="C00000"/>
              </a:solidFill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endParaRPr lang="en-US" sz="18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DF3FB5E-95AB-19A6-53F2-8ABC5E40A76B}"/>
              </a:ext>
            </a:extLst>
          </p:cNvPr>
          <p:cNvSpPr txBox="1">
            <a:spLocks/>
          </p:cNvSpPr>
          <p:nvPr/>
        </p:nvSpPr>
        <p:spPr>
          <a:xfrm>
            <a:off x="848608" y="3094588"/>
            <a:ext cx="10734675" cy="45440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marL="0" marR="0" indent="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9pPr>
          </a:lstStyle>
          <a:p>
            <a:pPr marL="1433513" lvl="2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endParaRPr lang="en-US" sz="1600" b="1" dirty="0">
              <a:highlight>
                <a:srgbClr val="FFFF00"/>
              </a:highlight>
            </a:endParaRPr>
          </a:p>
          <a:p>
            <a:pPr marL="457200" indent="-45720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2000" b="1" dirty="0"/>
              <a:t>Live Events</a:t>
            </a:r>
          </a:p>
          <a:p>
            <a:pPr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endParaRPr lang="en-US" sz="800" b="1" dirty="0"/>
          </a:p>
          <a:p>
            <a:pPr marL="1181100" lvl="1" indent="-45720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800" b="1" dirty="0">
                <a:solidFill>
                  <a:srgbClr val="910000"/>
                </a:solidFill>
              </a:rPr>
              <a:t>NMSDC Annual Conference &amp; Exchange </a:t>
            </a:r>
          </a:p>
          <a:p>
            <a:pPr marL="1657350" lvl="2" indent="-201613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600" dirty="0"/>
              <a:t>October 22-25, 2023</a:t>
            </a:r>
          </a:p>
          <a:p>
            <a:pPr marL="1657350" lvl="2" indent="-201613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600" dirty="0"/>
              <a:t>Location:</a:t>
            </a:r>
            <a:r>
              <a:rPr lang="en-US" sz="1600" i="1" dirty="0"/>
              <a:t> </a:t>
            </a:r>
            <a:r>
              <a:rPr lang="en-US" sz="1600" dirty="0"/>
              <a:t>Baltimore, MD</a:t>
            </a:r>
          </a:p>
          <a:p>
            <a:pPr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endParaRPr lang="en-US" sz="800" b="1" dirty="0"/>
          </a:p>
          <a:p>
            <a:pPr marL="1181100" lvl="1" indent="-45720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800" b="1" dirty="0">
                <a:solidFill>
                  <a:srgbClr val="910000"/>
                </a:solidFill>
              </a:rPr>
              <a:t>NVBDC National Event</a:t>
            </a:r>
          </a:p>
          <a:p>
            <a:pPr marL="1657350" lvl="2" indent="-201613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600" dirty="0"/>
              <a:t>November 8 - 9, 2023</a:t>
            </a:r>
          </a:p>
          <a:p>
            <a:pPr marL="1657350" lvl="2" indent="-201613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600" dirty="0"/>
              <a:t>Location:</a:t>
            </a:r>
            <a:r>
              <a:rPr lang="en-US" sz="1600" i="1" dirty="0"/>
              <a:t> </a:t>
            </a:r>
            <a:r>
              <a:rPr lang="en-US" sz="1600" dirty="0"/>
              <a:t>Louisville, KY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15C265-0287-9A83-101F-AAA001BAA3C5}"/>
              </a:ext>
            </a:extLst>
          </p:cNvPr>
          <p:cNvSpPr txBox="1"/>
          <p:nvPr/>
        </p:nvSpPr>
        <p:spPr>
          <a:xfrm>
            <a:off x="1092664" y="2095069"/>
            <a:ext cx="7772400" cy="18004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1657350" lvl="2" indent="-25400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October 19 - </a:t>
            </a: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Freddie Mac</a:t>
            </a:r>
          </a:p>
          <a:p>
            <a:pPr marL="2114550" lvl="3" indent="-25400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1:00 p.m. - 2:30 p.m. EDT</a:t>
            </a:r>
          </a:p>
          <a:p>
            <a:pPr marL="1657350" lvl="2" indent="-25400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December 7 –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CVS</a:t>
            </a:r>
          </a:p>
          <a:p>
            <a:pPr marL="2114550" lvl="3" indent="-25400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11:00 a.m. - 12:30 p.m. EDT</a:t>
            </a:r>
          </a:p>
          <a:p>
            <a:pPr marL="2114550" lvl="3" indent="-254000">
              <a:spcAft>
                <a:spcPts val="300"/>
              </a:spcAft>
              <a:buFont typeface="Wingdings" panose="05000000000000000000" pitchFamily="2" charset="2"/>
              <a:buChar char="§"/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14550" lvl="3" indent="-254000">
              <a:spcAft>
                <a:spcPts val="300"/>
              </a:spcAft>
              <a:buFont typeface="Wingdings" panose="05000000000000000000" pitchFamily="2" charset="2"/>
              <a:buChar char="§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D88453-48F7-DF33-3445-86ABED536EDA}"/>
              </a:ext>
            </a:extLst>
          </p:cNvPr>
          <p:cNvSpPr/>
          <p:nvPr/>
        </p:nvSpPr>
        <p:spPr>
          <a:xfrm>
            <a:off x="10044853" y="2472267"/>
            <a:ext cx="365760" cy="19642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222A35"/>
              </a:solidFill>
              <a:effectLst/>
              <a:uFillTx/>
              <a:latin typeface="+mn-lt"/>
              <a:ea typeface="+mn-ea"/>
              <a:cs typeface="+mn-cs"/>
              <a:sym typeface="Lat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368993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BE3441-D897-3D8D-3932-A7D651FB7B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59"/>
          <a:stretch/>
        </p:blipFill>
        <p:spPr>
          <a:xfrm>
            <a:off x="3446318" y="0"/>
            <a:ext cx="5299364" cy="607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BE3441-D897-3D8D-3932-A7D651FB7B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59"/>
          <a:stretch/>
        </p:blipFill>
        <p:spPr>
          <a:xfrm>
            <a:off x="3446318" y="0"/>
            <a:ext cx="5299364" cy="60721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E1ED2C-F430-237D-0DAC-BDBA2CD0BF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59"/>
          <a:stretch/>
        </p:blipFill>
        <p:spPr>
          <a:xfrm>
            <a:off x="3446318" y="0"/>
            <a:ext cx="5299364" cy="607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01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6AD981-DD84-923A-79B3-DDE6BA0A8A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59"/>
          <a:stretch/>
        </p:blipFill>
        <p:spPr>
          <a:xfrm>
            <a:off x="3446318" y="0"/>
            <a:ext cx="5299364" cy="60721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BE716A-0563-700A-5CEB-862EB0118E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7"/>
          <a:stretch/>
        </p:blipFill>
        <p:spPr>
          <a:xfrm>
            <a:off x="3493738" y="0"/>
            <a:ext cx="5251943" cy="609141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680E3E-ED71-6EA0-40A4-CABE5C400B2D}"/>
              </a:ext>
            </a:extLst>
          </p:cNvPr>
          <p:cNvSpPr/>
          <p:nvPr/>
        </p:nvSpPr>
        <p:spPr>
          <a:xfrm>
            <a:off x="7228573" y="1713297"/>
            <a:ext cx="1029903" cy="510139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222A35"/>
              </a:solidFill>
              <a:effectLst/>
              <a:uFillTx/>
              <a:latin typeface="+mn-lt"/>
              <a:ea typeface="+mn-ea"/>
              <a:cs typeface="+mn-cs"/>
              <a:sym typeface="Lato-Regular"/>
            </a:endParaRPr>
          </a:p>
        </p:txBody>
      </p:sp>
      <p:pic>
        <p:nvPicPr>
          <p:cNvPr id="10" name="Picture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150588A3-2A77-3839-4A5D-24311E41E4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573" y="1787075"/>
            <a:ext cx="1044632" cy="38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60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BE3441-D897-3D8D-3932-A7D651FB7B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59"/>
          <a:stretch/>
        </p:blipFill>
        <p:spPr>
          <a:xfrm>
            <a:off x="3446318" y="0"/>
            <a:ext cx="5299364" cy="60721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9F205D-424D-EF48-3A58-6A55F41D51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59"/>
          <a:stretch/>
        </p:blipFill>
        <p:spPr>
          <a:xfrm>
            <a:off x="3446318" y="0"/>
            <a:ext cx="5299364" cy="607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02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26B47EC-F49F-2838-0D87-4D2890B251B0}"/>
              </a:ext>
            </a:extLst>
          </p:cNvPr>
          <p:cNvSpPr txBox="1">
            <a:spLocks/>
          </p:cNvSpPr>
          <p:nvPr/>
        </p:nvSpPr>
        <p:spPr>
          <a:xfrm>
            <a:off x="1272637" y="736436"/>
            <a:ext cx="7956441" cy="3729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9pPr>
          </a:lstStyle>
          <a:p>
            <a:pPr marL="0" indent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Font typeface="Arial"/>
              <a:buNone/>
            </a:pPr>
            <a:r>
              <a:rPr lang="en-US" sz="4400" b="1">
                <a:solidFill>
                  <a:schemeClr val="bg1"/>
                </a:solidFill>
              </a:rPr>
              <a:t>THANK YOU!</a:t>
            </a:r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en-US" sz="4400" b="1">
                <a:solidFill>
                  <a:srgbClr val="C00000"/>
                </a:solidFill>
              </a:rPr>
              <a:t>Call:  </a:t>
            </a:r>
            <a:r>
              <a:rPr lang="en-US" sz="4400" b="1">
                <a:solidFill>
                  <a:schemeClr val="bg1"/>
                </a:solidFill>
              </a:rPr>
              <a:t>888-CERTIFIED</a:t>
            </a:r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en-US" sz="4400" b="1">
                <a:solidFill>
                  <a:srgbClr val="C00000"/>
                </a:solidFill>
              </a:rPr>
              <a:t>Visit: </a:t>
            </a:r>
            <a:r>
              <a:rPr lang="en-US" sz="4400" b="1">
                <a:solidFill>
                  <a:schemeClr val="bg1"/>
                </a:solidFill>
              </a:rPr>
              <a:t>NVBDC.ORG</a:t>
            </a:r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en-US" sz="4400" b="1">
                <a:solidFill>
                  <a:srgbClr val="C00000"/>
                </a:solidFill>
              </a:rPr>
              <a:t>Follow Us: 			</a:t>
            </a:r>
            <a:endParaRPr lang="en-US" sz="4400">
              <a:solidFill>
                <a:srgbClr val="FF0000"/>
              </a:solidFill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4C06609-3A4C-5CD1-C494-047D86BDA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559" y="2851122"/>
            <a:ext cx="2402384" cy="135134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18656ED-B0D9-DC4B-81C8-FBB822B95F98}"/>
              </a:ext>
            </a:extLst>
          </p:cNvPr>
          <p:cNvGrpSpPr/>
          <p:nvPr/>
        </p:nvGrpSpPr>
        <p:grpSpPr>
          <a:xfrm>
            <a:off x="4330519" y="3318417"/>
            <a:ext cx="1840676" cy="416757"/>
            <a:chOff x="5533901" y="653143"/>
            <a:chExt cx="2965310" cy="671391"/>
          </a:xfrm>
        </p:grpSpPr>
        <p:pic>
          <p:nvPicPr>
            <p:cNvPr id="8" name="Picture 7" descr="Logo, icon&#10;&#10;Description automatically generated">
              <a:extLst>
                <a:ext uri="{FF2B5EF4-FFF2-40B4-BE49-F238E27FC236}">
                  <a16:creationId xmlns:a16="http://schemas.microsoft.com/office/drawing/2014/main" id="{D382A9CB-3CF6-9362-7479-D3E0F00B82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9" t="50317"/>
            <a:stretch/>
          </p:blipFill>
          <p:spPr>
            <a:xfrm>
              <a:off x="5533901" y="653143"/>
              <a:ext cx="672905" cy="671390"/>
            </a:xfrm>
            <a:prstGeom prst="rect">
              <a:avLst/>
            </a:prstGeom>
          </p:spPr>
        </p:pic>
        <p:pic>
          <p:nvPicPr>
            <p:cNvPr id="9" name="Picture 8" descr="Logo, icon&#10;&#10;Description automatically generated">
              <a:extLst>
                <a:ext uri="{FF2B5EF4-FFF2-40B4-BE49-F238E27FC236}">
                  <a16:creationId xmlns:a16="http://schemas.microsoft.com/office/drawing/2014/main" id="{D207CA27-DF5D-8170-D00B-FD35668066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9" t="-1114" b="51431"/>
            <a:stretch/>
          </p:blipFill>
          <p:spPr>
            <a:xfrm>
              <a:off x="6314704" y="653143"/>
              <a:ext cx="672905" cy="671390"/>
            </a:xfrm>
            <a:prstGeom prst="rect">
              <a:avLst/>
            </a:prstGeom>
          </p:spPr>
        </p:pic>
        <p:pic>
          <p:nvPicPr>
            <p:cNvPr id="11" name="Picture 10" descr="Logo, icon&#10;&#10;Description automatically generated">
              <a:extLst>
                <a:ext uri="{FF2B5EF4-FFF2-40B4-BE49-F238E27FC236}">
                  <a16:creationId xmlns:a16="http://schemas.microsoft.com/office/drawing/2014/main" id="{7C2A11C2-8E57-15F1-7185-C8FD793347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" t="-1722" r="50000" b="52039"/>
            <a:stretch/>
          </p:blipFill>
          <p:spPr>
            <a:xfrm>
              <a:off x="7060346" y="653143"/>
              <a:ext cx="672905" cy="671391"/>
            </a:xfrm>
            <a:prstGeom prst="rect">
              <a:avLst/>
            </a:prstGeom>
          </p:spPr>
        </p:pic>
        <p:pic>
          <p:nvPicPr>
            <p:cNvPr id="13" name="Picture 12" descr="Logo, icon&#10;&#10;Description automatically generated">
              <a:extLst>
                <a:ext uri="{FF2B5EF4-FFF2-40B4-BE49-F238E27FC236}">
                  <a16:creationId xmlns:a16="http://schemas.microsoft.com/office/drawing/2014/main" id="{CE420BA0-F1A1-7B70-4FB1-B06A4729D2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" t="50317" r="50000"/>
            <a:stretch/>
          </p:blipFill>
          <p:spPr>
            <a:xfrm>
              <a:off x="7826306" y="653143"/>
              <a:ext cx="672905" cy="6713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833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EB2A83-4B9F-73E7-4993-5C431A0DC7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36638" y="1652467"/>
            <a:ext cx="5374322" cy="2584254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1650" b="1" dirty="0"/>
              <a:t>Keith King</a:t>
            </a:r>
          </a:p>
          <a:p>
            <a:pPr>
              <a:spcBef>
                <a:spcPts val="0"/>
              </a:spcBef>
            </a:pPr>
            <a:r>
              <a:rPr lang="en-US" sz="1650" dirty="0"/>
              <a:t>Founder and CEO</a:t>
            </a:r>
          </a:p>
          <a:p>
            <a:pPr hangingPunct="1">
              <a:spcBef>
                <a:spcPts val="0"/>
              </a:spcBef>
            </a:pPr>
            <a:endParaRPr lang="en-US" sz="1650" b="1" dirty="0"/>
          </a:p>
          <a:p>
            <a:pPr hangingPunct="1">
              <a:spcBef>
                <a:spcPts val="0"/>
              </a:spcBef>
            </a:pPr>
            <a:r>
              <a:rPr lang="en-US" sz="1650" b="1" dirty="0"/>
              <a:t>Brigadier General (ret) Richard Miller</a:t>
            </a:r>
          </a:p>
          <a:p>
            <a:pPr hangingPunct="1">
              <a:spcBef>
                <a:spcPts val="0"/>
              </a:spcBef>
            </a:pPr>
            <a:r>
              <a:rPr lang="en-US" sz="1650" dirty="0"/>
              <a:t>President</a:t>
            </a:r>
          </a:p>
          <a:p>
            <a:pPr hangingPunct="1">
              <a:spcBef>
                <a:spcPts val="0"/>
              </a:spcBef>
            </a:pPr>
            <a:endParaRPr lang="en-US" sz="1650" dirty="0"/>
          </a:p>
          <a:p>
            <a:pPr>
              <a:spcBef>
                <a:spcPts val="0"/>
              </a:spcBef>
            </a:pPr>
            <a:r>
              <a:rPr lang="en-US" sz="1650" b="1" dirty="0"/>
              <a:t>John E. Taylor (“JT”)</a:t>
            </a:r>
          </a:p>
          <a:p>
            <a:pPr>
              <a:spcBef>
                <a:spcPts val="0"/>
              </a:spcBef>
            </a:pPr>
            <a:r>
              <a:rPr lang="en-US" sz="1650" dirty="0"/>
              <a:t>Services Committee Chairman and Board of Directors</a:t>
            </a:r>
          </a:p>
          <a:p>
            <a:pPr>
              <a:spcBef>
                <a:spcPts val="0"/>
              </a:spcBef>
            </a:pPr>
            <a:endParaRPr lang="en-US" sz="1650" dirty="0"/>
          </a:p>
          <a:p>
            <a:pPr hangingPunct="1">
              <a:spcBef>
                <a:spcPts val="0"/>
              </a:spcBef>
            </a:pPr>
            <a:r>
              <a:rPr lang="en-US" sz="1650" b="1" dirty="0"/>
              <a:t>Annette Stevenson, US Army Veteran, CPSD, C.P.M.</a:t>
            </a:r>
          </a:p>
          <a:p>
            <a:pPr hangingPunct="1">
              <a:spcBef>
                <a:spcPts val="0"/>
              </a:spcBef>
            </a:pPr>
            <a:r>
              <a:rPr lang="en-US" sz="1650" dirty="0"/>
              <a:t>Board of Directors</a:t>
            </a:r>
          </a:p>
          <a:p>
            <a:pPr>
              <a:spcBef>
                <a:spcPts val="0"/>
              </a:spcBef>
            </a:pPr>
            <a:endParaRPr lang="en-US" sz="1650" dirty="0"/>
          </a:p>
          <a:p>
            <a:pPr>
              <a:spcBef>
                <a:spcPts val="0"/>
              </a:spcBef>
            </a:pPr>
            <a:endParaRPr lang="en-US" sz="1650" dirty="0"/>
          </a:p>
          <a:p>
            <a:pPr>
              <a:spcBef>
                <a:spcPts val="0"/>
              </a:spcBef>
            </a:pPr>
            <a:endParaRPr lang="en-US" sz="1650" dirty="0"/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24ABA008-22A4-EFD4-06DA-82542D1125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33271" y="182879"/>
            <a:ext cx="9116568" cy="886968"/>
          </a:xfrm>
        </p:spPr>
        <p:txBody>
          <a:bodyPr anchor="b" anchorCtr="0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500" b="1" dirty="0"/>
              <a:t>Meet the Services Committee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500" b="1" dirty="0"/>
              <a:t>Expanding Access, Opportunity and Training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02E9EA7-ED96-A16B-9020-C4845259FC68}"/>
              </a:ext>
            </a:extLst>
          </p:cNvPr>
          <p:cNvSpPr txBox="1">
            <a:spLocks/>
          </p:cNvSpPr>
          <p:nvPr/>
        </p:nvSpPr>
        <p:spPr>
          <a:xfrm>
            <a:off x="6716078" y="1655065"/>
            <a:ext cx="5376672" cy="2584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marL="0" marR="0" indent="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9pPr>
          </a:lstStyle>
          <a:p>
            <a:pPr hangingPunct="1">
              <a:spcBef>
                <a:spcPts val="0"/>
              </a:spcBef>
            </a:pPr>
            <a:r>
              <a:rPr lang="en-US" sz="1650" b="1" dirty="0"/>
              <a:t>Lieutenant Colonel (ret) Kathryn Poynton</a:t>
            </a:r>
          </a:p>
          <a:p>
            <a:pPr>
              <a:spcBef>
                <a:spcPts val="0"/>
              </a:spcBef>
            </a:pPr>
            <a:r>
              <a:rPr lang="en-US" sz="1650" dirty="0"/>
              <a:t>MVO Task Force Director and Board of Directors</a:t>
            </a:r>
          </a:p>
          <a:p>
            <a:pPr hangingPunct="1">
              <a:spcBef>
                <a:spcPts val="0"/>
              </a:spcBef>
            </a:pPr>
            <a:endParaRPr lang="en-US" sz="1650" dirty="0"/>
          </a:p>
          <a:p>
            <a:pPr hangingPunct="1">
              <a:spcBef>
                <a:spcPts val="0"/>
              </a:spcBef>
            </a:pPr>
            <a:r>
              <a:rPr lang="en-US" sz="1650" b="1" dirty="0"/>
              <a:t>Tammi Hart</a:t>
            </a:r>
          </a:p>
          <a:p>
            <a:pPr hangingPunct="1">
              <a:spcBef>
                <a:spcPts val="0"/>
              </a:spcBef>
            </a:pPr>
            <a:r>
              <a:rPr lang="en-US" sz="1650" dirty="0"/>
              <a:t>Advisory Board and Certification Committee</a:t>
            </a:r>
          </a:p>
          <a:p>
            <a:pPr hangingPunct="1">
              <a:spcBef>
                <a:spcPts val="0"/>
              </a:spcBef>
            </a:pPr>
            <a:endParaRPr lang="en-US" sz="1650" dirty="0"/>
          </a:p>
          <a:p>
            <a:pPr>
              <a:spcBef>
                <a:spcPts val="0"/>
              </a:spcBef>
            </a:pPr>
            <a:r>
              <a:rPr lang="en-US" sz="1650" b="1" dirty="0"/>
              <a:t>Joann “Jo” M. Cobb</a:t>
            </a:r>
          </a:p>
          <a:p>
            <a:pPr>
              <a:spcBef>
                <a:spcPts val="0"/>
              </a:spcBef>
            </a:pPr>
            <a:r>
              <a:rPr lang="en-US" sz="1650" dirty="0"/>
              <a:t>Certification Analyst, Certification Committee</a:t>
            </a:r>
          </a:p>
          <a:p>
            <a:pPr hangingPunct="1">
              <a:spcBef>
                <a:spcPts val="0"/>
              </a:spcBef>
            </a:pPr>
            <a:endParaRPr lang="en-US" sz="1650" dirty="0"/>
          </a:p>
        </p:txBody>
      </p:sp>
      <p:pic>
        <p:nvPicPr>
          <p:cNvPr id="11" name="Google Shape;26;p33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5A9AEA07-D51C-EE3D-4B0B-E4496C78CEE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2922" t="4392" r="261" b="8790"/>
          <a:stretch/>
        </p:blipFill>
        <p:spPr>
          <a:xfrm>
            <a:off x="1937053" y="4345142"/>
            <a:ext cx="1166459" cy="116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8;p33" descr="A person wearing a suit and tie&#10;&#10;Description automatically generated with medium confidence">
            <a:extLst>
              <a:ext uri="{FF2B5EF4-FFF2-40B4-BE49-F238E27FC236}">
                <a16:creationId xmlns:a16="http://schemas.microsoft.com/office/drawing/2014/main" id="{6ECCE3A9-7745-4E3A-3959-8577EB6B81A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882" t="82" r="20302" b="28102"/>
          <a:stretch/>
        </p:blipFill>
        <p:spPr>
          <a:xfrm>
            <a:off x="3348735" y="4346478"/>
            <a:ext cx="1166460" cy="1166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9;p33" descr="A close-up of a person&#10;&#10;Description automatically generated">
            <a:extLst>
              <a:ext uri="{FF2B5EF4-FFF2-40B4-BE49-F238E27FC236}">
                <a16:creationId xmlns:a16="http://schemas.microsoft.com/office/drawing/2014/main" id="{6AF00202-0F2E-7C27-F703-7BC305701AF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6680" r="6680"/>
          <a:stretch/>
        </p:blipFill>
        <p:spPr>
          <a:xfrm>
            <a:off x="6165087" y="4346478"/>
            <a:ext cx="1168401" cy="1168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30;p33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59CD1265-BE64-FFF7-1474-67F1289385A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0533" y="4346478"/>
            <a:ext cx="1168401" cy="1168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32;p33" descr="A picture containing person&#10;&#10;Description automatically generated">
            <a:extLst>
              <a:ext uri="{FF2B5EF4-FFF2-40B4-BE49-F238E27FC236}">
                <a16:creationId xmlns:a16="http://schemas.microsoft.com/office/drawing/2014/main" id="{C27CBDAC-1A69-BAD5-B93E-BA7FD30B590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56911" y="4345142"/>
            <a:ext cx="1168402" cy="1170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73588EE-78D4-3009-827B-430921EFE6F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829" t="679" r="12368" b="20518"/>
          <a:stretch/>
        </p:blipFill>
        <p:spPr>
          <a:xfrm>
            <a:off x="8981439" y="4346478"/>
            <a:ext cx="1168400" cy="11666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147A2D-BAE4-DBC0-9C06-BE8348C30FB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734" t="15587" r="5926" b="6073"/>
          <a:stretch/>
        </p:blipFill>
        <p:spPr>
          <a:xfrm>
            <a:off x="7569873" y="4345142"/>
            <a:ext cx="1176949" cy="1179576"/>
          </a:xfrm>
          <a:prstGeom prst="rect">
            <a:avLst/>
          </a:prstGeom>
        </p:spPr>
      </p:pic>
      <p:pic>
        <p:nvPicPr>
          <p:cNvPr id="5" name="Picture 4" descr="A person with glasses and a hand on her face&#10;&#10;Description automatically generated">
            <a:extLst>
              <a:ext uri="{FF2B5EF4-FFF2-40B4-BE49-F238E27FC236}">
                <a16:creationId xmlns:a16="http://schemas.microsoft.com/office/drawing/2014/main" id="{7327FEC6-7210-DA48-AC69-CB907E082E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712" y="4342592"/>
            <a:ext cx="1056336" cy="117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90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C7D1C9-42D9-839C-5486-A1883AD869BE}"/>
              </a:ext>
            </a:extLst>
          </p:cNvPr>
          <p:cNvSpPr txBox="1">
            <a:spLocks/>
          </p:cNvSpPr>
          <p:nvPr/>
        </p:nvSpPr>
        <p:spPr>
          <a:xfrm>
            <a:off x="-116957" y="1795463"/>
            <a:ext cx="12399264" cy="971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 anchorCtr="0"/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9pPr>
          </a:lstStyle>
          <a:p>
            <a:pPr marL="0" indent="0" algn="ctr">
              <a:buFont typeface="Arial"/>
              <a:buNone/>
            </a:pPr>
            <a:endParaRPr lang="en-US" sz="5400" b="1" kern="0" dirty="0">
              <a:solidFill>
                <a:schemeClr val="bg1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091479A-E29E-4268-0F79-0589D3D0E13D}"/>
              </a:ext>
            </a:extLst>
          </p:cNvPr>
          <p:cNvSpPr txBox="1">
            <a:spLocks/>
          </p:cNvSpPr>
          <p:nvPr/>
        </p:nvSpPr>
        <p:spPr>
          <a:xfrm>
            <a:off x="35443" y="1947863"/>
            <a:ext cx="12399264" cy="971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 anchorCtr="0"/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Lato-Regular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222A35"/>
                </a:solidFill>
                <a:uFillTx/>
                <a:latin typeface="+mn-lt"/>
                <a:ea typeface="+mn-ea"/>
                <a:cs typeface="+mn-cs"/>
                <a:sym typeface="Lato-Regular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5400" b="1" kern="0" dirty="0">
                <a:solidFill>
                  <a:schemeClr val="bg1"/>
                </a:solidFill>
              </a:rPr>
              <a:t>Meet Our Speakers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9F5053-349A-1C9F-1962-E6121B332A82}"/>
              </a:ext>
            </a:extLst>
          </p:cNvPr>
          <p:cNvSpPr txBox="1"/>
          <p:nvPr/>
        </p:nvSpPr>
        <p:spPr>
          <a:xfrm>
            <a:off x="9187543" y="238397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222A35"/>
              </a:solidFill>
              <a:effectLst/>
              <a:uFillTx/>
              <a:latin typeface="+mn-lt"/>
              <a:ea typeface="+mn-ea"/>
              <a:cs typeface="+mn-cs"/>
              <a:sym typeface="Lat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78854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217EAA0C-08CF-D12E-65D0-4F94099871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0120" y="182880"/>
            <a:ext cx="9198864" cy="886968"/>
          </a:xfrm>
        </p:spPr>
        <p:txBody>
          <a:bodyPr anchor="b" anchorCtr="0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500" b="1" dirty="0"/>
              <a:t>Speakers</a:t>
            </a:r>
          </a:p>
        </p:txBody>
      </p:sp>
      <p:pic>
        <p:nvPicPr>
          <p:cNvPr id="3" name="Picture 2" descr="A person in a suit and tie&#10;&#10;Description automatically generated">
            <a:extLst>
              <a:ext uri="{FF2B5EF4-FFF2-40B4-BE49-F238E27FC236}">
                <a16:creationId xmlns:a16="http://schemas.microsoft.com/office/drawing/2014/main" id="{237FA90E-51AB-F812-2530-24C82BA89F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53" y="1759570"/>
            <a:ext cx="2794000" cy="2781300"/>
          </a:xfrm>
          <a:prstGeom prst="rect">
            <a:avLst/>
          </a:prstGeom>
        </p:spPr>
      </p:pic>
      <p:pic>
        <p:nvPicPr>
          <p:cNvPr id="9" name="Picture 8" descr="A person wearing glasses and a plaid shirt&#10;&#10;Description automatically generated">
            <a:extLst>
              <a:ext uri="{FF2B5EF4-FFF2-40B4-BE49-F238E27FC236}">
                <a16:creationId xmlns:a16="http://schemas.microsoft.com/office/drawing/2014/main" id="{669273F2-2557-AA17-5B7F-7553EABDF1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488" y="1746870"/>
            <a:ext cx="2794000" cy="2794000"/>
          </a:xfrm>
          <a:prstGeom prst="rect">
            <a:avLst/>
          </a:prstGeom>
        </p:spPr>
      </p:pic>
      <p:pic>
        <p:nvPicPr>
          <p:cNvPr id="11" name="Picture 10" descr="A person in a suit and tie&#10;&#10;Description automatically generated">
            <a:extLst>
              <a:ext uri="{FF2B5EF4-FFF2-40B4-BE49-F238E27FC236}">
                <a16:creationId xmlns:a16="http://schemas.microsoft.com/office/drawing/2014/main" id="{B902AD08-4703-91F9-3EFA-D8433BCF40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23" y="1746871"/>
            <a:ext cx="2838560" cy="28385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218CA12-0474-38A6-5E5A-BA552C38B379}"/>
              </a:ext>
            </a:extLst>
          </p:cNvPr>
          <p:cNvSpPr txBox="1"/>
          <p:nvPr/>
        </p:nvSpPr>
        <p:spPr>
          <a:xfrm>
            <a:off x="7690005" y="4585431"/>
            <a:ext cx="3494667" cy="1754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222A35"/>
                </a:solidFill>
                <a:effectLst/>
                <a:uFillTx/>
                <a:latin typeface="+mn-lt"/>
                <a:ea typeface="+mn-ea"/>
                <a:cs typeface="+mn-cs"/>
                <a:sym typeface="Lato-Regular"/>
              </a:rPr>
              <a:t>Paul F. Mara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222A35"/>
                </a:solidFill>
                <a:effectLst/>
                <a:uFillTx/>
                <a:latin typeface="+mn-lt"/>
                <a:ea typeface="+mn-ea"/>
                <a:cs typeface="+mn-cs"/>
                <a:sym typeface="Lato-Regular"/>
              </a:rPr>
              <a:t>Diverse Business Resource Consultant, DSDC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222A35"/>
                </a:solidFill>
                <a:effectLst/>
                <a:uFillTx/>
                <a:latin typeface="+mn-lt"/>
                <a:ea typeface="+mn-ea"/>
                <a:cs typeface="+mn-cs"/>
                <a:sym typeface="Lato-Regular"/>
              </a:rPr>
              <a:t>Corporate &amp; SD/VOB Outreach Consultant, NVBDC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222A35"/>
                </a:solidFill>
                <a:effectLst/>
                <a:uFillTx/>
                <a:latin typeface="+mn-lt"/>
                <a:ea typeface="+mn-ea"/>
                <a:cs typeface="+mn-cs"/>
                <a:sym typeface="Lato-Regular"/>
              </a:rPr>
              <a:t>Veteran, US Army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95296A-12C7-A311-1A1C-2DFBA4488F53}"/>
              </a:ext>
            </a:extLst>
          </p:cNvPr>
          <p:cNvSpPr txBox="1"/>
          <p:nvPr/>
        </p:nvSpPr>
        <p:spPr>
          <a:xfrm>
            <a:off x="4307469" y="4585431"/>
            <a:ext cx="3100039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222A35"/>
                </a:solidFill>
                <a:effectLst/>
                <a:uFillTx/>
                <a:latin typeface="+mn-lt"/>
                <a:ea typeface="+mn-ea"/>
                <a:cs typeface="+mn-cs"/>
                <a:sym typeface="Lato-Regular"/>
              </a:rPr>
              <a:t>Mark Hollingshead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222A35"/>
                </a:solidFill>
                <a:effectLst/>
                <a:uFillTx/>
                <a:latin typeface="+mn-lt"/>
                <a:ea typeface="+mn-ea"/>
                <a:cs typeface="+mn-cs"/>
                <a:sym typeface="Lato-Regular"/>
              </a:rPr>
              <a:t>President, </a:t>
            </a:r>
            <a:r>
              <a:rPr kumimoji="0" lang="en-US" sz="1800" b="0" i="0" u="none" strike="noStrike" cap="none" spc="0" normalizeH="0" baseline="0" dirty="0" err="1">
                <a:ln>
                  <a:noFill/>
                </a:ln>
                <a:solidFill>
                  <a:srgbClr val="222A35"/>
                </a:solidFill>
                <a:effectLst/>
                <a:uFillTx/>
                <a:latin typeface="+mn-lt"/>
                <a:ea typeface="+mn-ea"/>
                <a:cs typeface="+mn-cs"/>
                <a:sym typeface="Lato-Regular"/>
              </a:rPr>
              <a:t>DeltaPoint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222A35"/>
                </a:solidFill>
                <a:effectLst/>
                <a:uFillTx/>
                <a:latin typeface="+mn-lt"/>
                <a:ea typeface="+mn-ea"/>
                <a:cs typeface="+mn-cs"/>
                <a:sym typeface="Lato-Regular"/>
              </a:rPr>
              <a:t> Partners LLC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B83152-F8CC-18B5-7613-BC58CA344C9F}"/>
              </a:ext>
            </a:extLst>
          </p:cNvPr>
          <p:cNvSpPr txBox="1"/>
          <p:nvPr/>
        </p:nvSpPr>
        <p:spPr>
          <a:xfrm>
            <a:off x="1074853" y="4585431"/>
            <a:ext cx="2794000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222A35"/>
                </a:solidFill>
                <a:effectLst/>
                <a:uFillTx/>
                <a:latin typeface="+mn-lt"/>
                <a:ea typeface="+mn-ea"/>
                <a:cs typeface="+mn-cs"/>
                <a:sym typeface="Lato-Regular"/>
              </a:rPr>
              <a:t>Ken </a:t>
            </a:r>
            <a:r>
              <a:rPr kumimoji="0" lang="en-US" sz="1800" b="0" i="0" u="none" strike="noStrike" cap="none" spc="0" normalizeH="0" baseline="0" dirty="0" err="1">
                <a:ln>
                  <a:noFill/>
                </a:ln>
                <a:solidFill>
                  <a:srgbClr val="222A35"/>
                </a:solidFill>
                <a:effectLst/>
                <a:uFillTx/>
                <a:latin typeface="+mn-lt"/>
                <a:ea typeface="+mn-ea"/>
                <a:cs typeface="+mn-cs"/>
                <a:sym typeface="Lato-Regular"/>
              </a:rPr>
              <a:t>Erdelt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222A35"/>
                </a:solidFill>
                <a:effectLst/>
                <a:uFillTx/>
                <a:latin typeface="+mn-lt"/>
                <a:ea typeface="+mn-ea"/>
                <a:cs typeface="+mn-cs"/>
                <a:sym typeface="Lato-Regular"/>
              </a:rPr>
              <a:t>, MBA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222A35"/>
                </a:solidFill>
                <a:effectLst/>
                <a:uFillTx/>
                <a:latin typeface="+mn-lt"/>
                <a:ea typeface="+mn-ea"/>
                <a:cs typeface="+mn-cs"/>
                <a:sym typeface="Lato-Regular"/>
              </a:rPr>
              <a:t>Business Coach &amp; Advisor, </a:t>
            </a:r>
            <a:r>
              <a:rPr kumimoji="0" lang="en-US" sz="1800" b="0" i="0" u="none" strike="noStrike" cap="none" spc="0" normalizeH="0" baseline="0" dirty="0" err="1">
                <a:ln>
                  <a:noFill/>
                </a:ln>
                <a:solidFill>
                  <a:srgbClr val="222A35"/>
                </a:solidFill>
                <a:effectLst/>
                <a:uFillTx/>
                <a:latin typeface="+mn-lt"/>
                <a:ea typeface="+mn-ea"/>
                <a:cs typeface="+mn-cs"/>
                <a:sym typeface="Lato-Regular"/>
              </a:rPr>
              <a:t>AdviCoach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222A35"/>
              </a:solidFill>
              <a:effectLst/>
              <a:uFillTx/>
              <a:latin typeface="+mn-lt"/>
              <a:ea typeface="+mn-ea"/>
              <a:cs typeface="+mn-cs"/>
              <a:sym typeface="Lato-Regular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222A35"/>
                </a:solidFill>
                <a:effectLst/>
                <a:uFillTx/>
                <a:latin typeface="+mn-lt"/>
                <a:ea typeface="+mn-ea"/>
                <a:cs typeface="+mn-cs"/>
                <a:sym typeface="Lato-Regular"/>
              </a:rPr>
              <a:t>Veteran, USAF</a:t>
            </a:r>
          </a:p>
        </p:txBody>
      </p:sp>
    </p:spTree>
    <p:extLst>
      <p:ext uri="{BB962C8B-B14F-4D97-AF65-F5344CB8AC3E}">
        <p14:creationId xmlns:p14="http://schemas.microsoft.com/office/powerpoint/2010/main" val="231608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8FE42F-DD7A-2089-1208-AE140C8410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614" y="-1409823"/>
            <a:ext cx="12524014" cy="967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98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FDCE31-52FC-1AC4-7C87-6C275BBA4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37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1_Default">
  <a:themeElements>
    <a:clrScheme name="Default">
      <a:dk1>
        <a:srgbClr val="222A35"/>
      </a:dk1>
      <a:lt1>
        <a:srgbClr val="FFFFFF"/>
      </a:lt1>
      <a:dk2>
        <a:srgbClr val="A7A7A7"/>
      </a:dk2>
      <a:lt2>
        <a:srgbClr val="535353"/>
      </a:lt2>
      <a:accent1>
        <a:srgbClr val="761857"/>
      </a:accent1>
      <a:accent2>
        <a:srgbClr val="E91B56"/>
      </a:accent2>
      <a:accent3>
        <a:srgbClr val="68419D"/>
      </a:accent3>
      <a:accent4>
        <a:srgbClr val="BFBFBF"/>
      </a:accent4>
      <a:accent5>
        <a:srgbClr val="7F7F7F"/>
      </a:accent5>
      <a:accent6>
        <a:srgbClr val="595959"/>
      </a:accent6>
      <a:hlink>
        <a:srgbClr val="0000FF"/>
      </a:hlink>
      <a:folHlink>
        <a:srgbClr val="FF00FF"/>
      </a:folHlink>
    </a:clrScheme>
    <a:fontScheme name="Default">
      <a:majorFont>
        <a:latin typeface="Lato-Regular"/>
        <a:ea typeface="Lato-Regular"/>
        <a:cs typeface="Lato-Regular"/>
      </a:majorFont>
      <a:minorFont>
        <a:latin typeface="Lato-Regular"/>
        <a:ea typeface="Lato-Regular"/>
        <a:cs typeface="Lato-Regular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222A35"/>
            </a:solidFill>
            <a:effectLst/>
            <a:uFillTx/>
            <a:latin typeface="+mn-lt"/>
            <a:ea typeface="+mn-ea"/>
            <a:cs typeface="+mn-cs"/>
            <a:sym typeface="Lato-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222A35"/>
            </a:solidFill>
            <a:effectLst/>
            <a:uFillTx/>
            <a:latin typeface="+mn-lt"/>
            <a:ea typeface="+mn-ea"/>
            <a:cs typeface="+mn-cs"/>
            <a:sym typeface="Lato-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61857"/>
      </a:accent1>
      <a:accent2>
        <a:srgbClr val="E91B56"/>
      </a:accent2>
      <a:accent3>
        <a:srgbClr val="68419D"/>
      </a:accent3>
      <a:accent4>
        <a:srgbClr val="BFBFBF"/>
      </a:accent4>
      <a:accent5>
        <a:srgbClr val="7F7F7F"/>
      </a:accent5>
      <a:accent6>
        <a:srgbClr val="595959"/>
      </a:accent6>
      <a:hlink>
        <a:srgbClr val="0000FF"/>
      </a:hlink>
      <a:folHlink>
        <a:srgbClr val="FF00FF"/>
      </a:folHlink>
    </a:clrScheme>
    <a:fontScheme name="Default">
      <a:majorFont>
        <a:latin typeface="Lato-Regular"/>
        <a:ea typeface="Lato-Regular"/>
        <a:cs typeface="Lato-Regular"/>
      </a:majorFont>
      <a:minorFont>
        <a:latin typeface="Lato-Regular"/>
        <a:ea typeface="Lato-Regular"/>
        <a:cs typeface="Lato-Regular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222A35"/>
            </a:solidFill>
            <a:effectLst/>
            <a:uFillTx/>
            <a:latin typeface="+mn-lt"/>
            <a:ea typeface="+mn-ea"/>
            <a:cs typeface="+mn-cs"/>
            <a:sym typeface="Lato-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222A35"/>
            </a:solidFill>
            <a:effectLst/>
            <a:uFillTx/>
            <a:latin typeface="+mn-lt"/>
            <a:ea typeface="+mn-ea"/>
            <a:cs typeface="+mn-cs"/>
            <a:sym typeface="Lato-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24271</TotalTime>
  <Words>387</Words>
  <Application>Microsoft Macintosh PowerPoint</Application>
  <PresentationFormat>Widescreen</PresentationFormat>
  <Paragraphs>85</Paragraphs>
  <Slides>49</Slides>
  <Notes>4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6" baseType="lpstr">
      <vt:lpstr>Arial</vt:lpstr>
      <vt:lpstr>ciscosansttregular</vt:lpstr>
      <vt:lpstr>Courier New</vt:lpstr>
      <vt:lpstr>Lato Bold</vt:lpstr>
      <vt:lpstr>Lato-Regular</vt:lpstr>
      <vt:lpstr>Wingdings</vt:lpstr>
      <vt:lpstr>1_Default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Joann Cobb</dc:creator>
  <cp:lastModifiedBy>Kyle Walker</cp:lastModifiedBy>
  <cp:revision>186</cp:revision>
  <dcterms:modified xsi:type="dcterms:W3CDTF">2023-10-12T14:41:10Z</dcterms:modified>
</cp:coreProperties>
</file>